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Override8.xml" ContentType="application/vnd.openxmlformats-officedocument.themeOverr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59" r:id="rId2"/>
    <p:sldId id="418" r:id="rId3"/>
    <p:sldId id="321" r:id="rId4"/>
    <p:sldId id="425" r:id="rId5"/>
    <p:sldId id="322" r:id="rId6"/>
    <p:sldId id="419" r:id="rId7"/>
    <p:sldId id="438" r:id="rId8"/>
    <p:sldId id="434" r:id="rId9"/>
    <p:sldId id="357" r:id="rId10"/>
    <p:sldId id="437" r:id="rId11"/>
    <p:sldId id="436" r:id="rId12"/>
    <p:sldId id="428" r:id="rId13"/>
    <p:sldId id="320" r:id="rId14"/>
    <p:sldId id="430" r:id="rId15"/>
    <p:sldId id="429" r:id="rId16"/>
    <p:sldId id="318" r:id="rId17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2880">
          <p15:clr>
            <a:srgbClr val="A4A3A4"/>
          </p15:clr>
        </p15:guide>
        <p15:guide id="2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624F"/>
    <a:srgbClr val="F2C091"/>
    <a:srgbClr val="906B82"/>
    <a:srgbClr val="E6C1B9"/>
    <a:srgbClr val="8F847D"/>
    <a:srgbClr val="5AAD9E"/>
    <a:srgbClr val="256C81"/>
    <a:srgbClr val="F1F8F1"/>
    <a:srgbClr val="F7FCF6"/>
    <a:srgbClr val="D2F4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79" d="100"/>
          <a:sy n="79" d="100"/>
        </p:scale>
        <p:origin x="576" y="65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8ADB4B9-E686-443C-B255-048773804A7B}" type="doc">
      <dgm:prSet loTypeId="urn:microsoft.com/office/officeart/2005/8/layout/bList2" loCatId="list" qsTypeId="urn:microsoft.com/office/officeart/2005/8/quickstyle/simple1" qsCatId="simple" csTypeId="urn:microsoft.com/office/officeart/2005/8/colors/accent1_2" csCatId="accent1" phldr="1"/>
      <dgm:spPr/>
    </dgm:pt>
    <dgm:pt modelId="{5F64F93F-8151-4286-9441-134FE52D0BC9}">
      <dgm:prSet phldrT="[文本]"/>
      <dgm:spPr/>
      <dgm:t>
        <a:bodyPr/>
        <a:lstStyle/>
        <a:p>
          <a:r>
            <a:rPr lang="zh-CN" altLang="en-US" dirty="0"/>
            <a:t>干湿分储</a:t>
          </a:r>
        </a:p>
      </dgm:t>
    </dgm:pt>
    <dgm:pt modelId="{577DB4BC-6C3F-4F60-B774-E021B998B114}" type="parTrans" cxnId="{2A83BC06-319A-47AF-8BD6-2273554BBE65}">
      <dgm:prSet/>
      <dgm:spPr/>
      <dgm:t>
        <a:bodyPr/>
        <a:lstStyle/>
        <a:p>
          <a:endParaRPr lang="zh-CN" altLang="en-US"/>
        </a:p>
      </dgm:t>
    </dgm:pt>
    <dgm:pt modelId="{8F408C98-2804-41A1-9B12-AB4C515190E9}" type="sibTrans" cxnId="{2A83BC06-319A-47AF-8BD6-2273554BBE65}">
      <dgm:prSet/>
      <dgm:spPr/>
      <dgm:t>
        <a:bodyPr/>
        <a:lstStyle/>
        <a:p>
          <a:endParaRPr lang="zh-CN" altLang="en-US"/>
        </a:p>
      </dgm:t>
    </dgm:pt>
    <dgm:pt modelId="{7297BFA5-D5BA-4ACA-ACDC-4E91C96326F2}">
      <dgm:prSet phldrT="[文本]"/>
      <dgm:spPr/>
      <dgm:t>
        <a:bodyPr/>
        <a:lstStyle/>
        <a:p>
          <a:r>
            <a:rPr lang="zh-CN" altLang="en-US" dirty="0"/>
            <a:t>智能杀菌</a:t>
          </a:r>
        </a:p>
      </dgm:t>
    </dgm:pt>
    <dgm:pt modelId="{2C268060-DE2B-4BD7-82E0-194AD678CCAB}" type="parTrans" cxnId="{65A6B080-111D-4FA5-B0B4-5BE99C18DE3B}">
      <dgm:prSet/>
      <dgm:spPr/>
      <dgm:t>
        <a:bodyPr/>
        <a:lstStyle/>
        <a:p>
          <a:endParaRPr lang="zh-CN" altLang="en-US"/>
        </a:p>
      </dgm:t>
    </dgm:pt>
    <dgm:pt modelId="{036E2EE9-565A-4CF7-B09F-FD3470A19326}" type="sibTrans" cxnId="{65A6B080-111D-4FA5-B0B4-5BE99C18DE3B}">
      <dgm:prSet/>
      <dgm:spPr/>
      <dgm:t>
        <a:bodyPr/>
        <a:lstStyle/>
        <a:p>
          <a:endParaRPr lang="zh-CN" altLang="en-US"/>
        </a:p>
      </dgm:t>
    </dgm:pt>
    <dgm:pt modelId="{5D4602A2-C220-45CA-BA30-39E5D5139606}">
      <dgm:prSet phldrT="[文本]"/>
      <dgm:spPr/>
      <dgm:t>
        <a:bodyPr/>
        <a:lstStyle/>
        <a:p>
          <a:r>
            <a:rPr lang="zh-CN" altLang="en-US" dirty="0"/>
            <a:t>远程调温</a:t>
          </a:r>
        </a:p>
      </dgm:t>
    </dgm:pt>
    <dgm:pt modelId="{4BA98E7D-D64F-48F1-BEEB-B16A2306B0F5}" type="parTrans" cxnId="{BE140E2B-F4EA-40A3-9560-A82987FDA6AB}">
      <dgm:prSet/>
      <dgm:spPr/>
      <dgm:t>
        <a:bodyPr/>
        <a:lstStyle/>
        <a:p>
          <a:endParaRPr lang="zh-CN" altLang="en-US"/>
        </a:p>
      </dgm:t>
    </dgm:pt>
    <dgm:pt modelId="{64912A95-198A-43FF-B0C5-12B2101A7186}" type="sibTrans" cxnId="{BE140E2B-F4EA-40A3-9560-A82987FDA6AB}">
      <dgm:prSet/>
      <dgm:spPr/>
      <dgm:t>
        <a:bodyPr/>
        <a:lstStyle/>
        <a:p>
          <a:endParaRPr lang="zh-CN" altLang="en-US"/>
        </a:p>
      </dgm:t>
    </dgm:pt>
    <dgm:pt modelId="{487DA8C6-3637-4128-8E39-00EAC943DDCA}" type="pres">
      <dgm:prSet presAssocID="{18ADB4B9-E686-443C-B255-048773804A7B}" presName="diagram" presStyleCnt="0">
        <dgm:presLayoutVars>
          <dgm:dir/>
          <dgm:animLvl val="lvl"/>
          <dgm:resizeHandles val="exact"/>
        </dgm:presLayoutVars>
      </dgm:prSet>
      <dgm:spPr/>
    </dgm:pt>
    <dgm:pt modelId="{3615E3C7-463F-488E-9964-1EF4103C580F}" type="pres">
      <dgm:prSet presAssocID="{5F64F93F-8151-4286-9441-134FE52D0BC9}" presName="compNode" presStyleCnt="0"/>
      <dgm:spPr/>
    </dgm:pt>
    <dgm:pt modelId="{2D61C667-AB8C-4565-A9C2-0B9397D78A32}" type="pres">
      <dgm:prSet presAssocID="{5F64F93F-8151-4286-9441-134FE52D0BC9}" presName="childRect" presStyleLbl="bgAcc1" presStyleIdx="0" presStyleCnt="3" custAng="0" custScaleX="98822" custScaleY="121785" custLinFactNeighborX="509" custLinFactNeighborY="5228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1"/>
          <a:srcRect/>
          <a:stretch>
            <a:fillRect l="-32000" r="-32000"/>
          </a:stretch>
        </a:blipFill>
      </dgm:spPr>
    </dgm:pt>
    <dgm:pt modelId="{F1AE27AE-26CB-4E84-B255-5F556C2D803B}" type="pres">
      <dgm:prSet presAssocID="{5F64F93F-8151-4286-9441-134FE52D0BC9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21BB94E7-75B9-42D8-8ECB-28BE09F2A2F9}" type="pres">
      <dgm:prSet presAssocID="{5F64F93F-8151-4286-9441-134FE52D0BC9}" presName="parentRect" presStyleLbl="alignNode1" presStyleIdx="0" presStyleCnt="3"/>
      <dgm:spPr/>
    </dgm:pt>
    <dgm:pt modelId="{E18C6EC9-BBCD-4450-A3E4-25D284F155A9}" type="pres">
      <dgm:prSet presAssocID="{5F64F93F-8151-4286-9441-134FE52D0BC9}" presName="adorn" presStyleLbl="fgAccFollowNode1" presStyleIdx="0" presStyleCnt="3"/>
      <dgm:spPr/>
    </dgm:pt>
    <dgm:pt modelId="{F36B8E4E-74E2-40C6-811A-DE521D09093E}" type="pres">
      <dgm:prSet presAssocID="{8F408C98-2804-41A1-9B12-AB4C515190E9}" presName="sibTrans" presStyleLbl="sibTrans2D1" presStyleIdx="0" presStyleCnt="0"/>
      <dgm:spPr/>
    </dgm:pt>
    <dgm:pt modelId="{85564963-874D-4BC7-AC3E-7588BF807231}" type="pres">
      <dgm:prSet presAssocID="{7297BFA5-D5BA-4ACA-ACDC-4E91C96326F2}" presName="compNode" presStyleCnt="0"/>
      <dgm:spPr/>
    </dgm:pt>
    <dgm:pt modelId="{43F370E7-8F3F-4161-85A6-5CF683BAC61B}" type="pres">
      <dgm:prSet presAssocID="{7297BFA5-D5BA-4ACA-ACDC-4E91C96326F2}" presName="childRect" presStyleLbl="bgAcc1" presStyleIdx="1" presStyleCnt="3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2"/>
          <a:srcRect/>
          <a:stretch>
            <a:fillRect l="-8000" r="-8000"/>
          </a:stretch>
        </a:blipFill>
      </dgm:spPr>
    </dgm:pt>
    <dgm:pt modelId="{AB5C04E9-74D5-480C-80CF-DB71B6401E9E}" type="pres">
      <dgm:prSet presAssocID="{7297BFA5-D5BA-4ACA-ACDC-4E91C96326F2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8061C3C6-87F0-4D26-A711-A2E21FE7C046}" type="pres">
      <dgm:prSet presAssocID="{7297BFA5-D5BA-4ACA-ACDC-4E91C96326F2}" presName="parentRect" presStyleLbl="alignNode1" presStyleIdx="1" presStyleCnt="3"/>
      <dgm:spPr/>
    </dgm:pt>
    <dgm:pt modelId="{368E968C-A133-48B2-8F08-24F7C3673A0A}" type="pres">
      <dgm:prSet presAssocID="{7297BFA5-D5BA-4ACA-ACDC-4E91C96326F2}" presName="adorn" presStyleLbl="fgAccFollowNode1" presStyleIdx="1" presStyleCnt="3"/>
      <dgm:spPr/>
    </dgm:pt>
    <dgm:pt modelId="{7B802547-2ADA-4696-BE78-F62341933169}" type="pres">
      <dgm:prSet presAssocID="{036E2EE9-565A-4CF7-B09F-FD3470A19326}" presName="sibTrans" presStyleLbl="sibTrans2D1" presStyleIdx="0" presStyleCnt="0"/>
      <dgm:spPr/>
    </dgm:pt>
    <dgm:pt modelId="{31976B93-BB8D-4E27-8709-697D21C5FAFC}" type="pres">
      <dgm:prSet presAssocID="{5D4602A2-C220-45CA-BA30-39E5D5139606}" presName="compNode" presStyleCnt="0"/>
      <dgm:spPr/>
    </dgm:pt>
    <dgm:pt modelId="{625EACF9-283A-41FA-A1D6-62A80FFE3A9C}" type="pres">
      <dgm:prSet presAssocID="{5D4602A2-C220-45CA-BA30-39E5D5139606}" presName="childRect" presStyleLbl="bgAcc1" presStyleIdx="2" presStyleCnt="3">
        <dgm:presLayoutVars>
          <dgm:bulletEnabled val="1"/>
        </dgm:presLayoutVars>
      </dgm:prSet>
      <dgm:spPr>
        <a:blipFill rotWithShape="0">
          <a:blip xmlns:r="http://schemas.openxmlformats.org/officeDocument/2006/relationships" r:embed="rId3"/>
          <a:srcRect/>
          <a:stretch>
            <a:fillRect t="-11000" b="-11000"/>
          </a:stretch>
        </a:blipFill>
      </dgm:spPr>
    </dgm:pt>
    <dgm:pt modelId="{2D3C2B45-5B53-423D-9335-D962F3B71FD3}" type="pres">
      <dgm:prSet presAssocID="{5D4602A2-C220-45CA-BA30-39E5D5139606}" presName="parentText" presStyleLbl="node1" presStyleIdx="0" presStyleCnt="0">
        <dgm:presLayoutVars>
          <dgm:chMax val="0"/>
          <dgm:bulletEnabled val="1"/>
        </dgm:presLayoutVars>
      </dgm:prSet>
      <dgm:spPr/>
    </dgm:pt>
    <dgm:pt modelId="{0FBED6B8-52F9-4446-AF18-10D6B84CAF64}" type="pres">
      <dgm:prSet presAssocID="{5D4602A2-C220-45CA-BA30-39E5D5139606}" presName="parentRect" presStyleLbl="alignNode1" presStyleIdx="2" presStyleCnt="3"/>
      <dgm:spPr/>
    </dgm:pt>
    <dgm:pt modelId="{D6DA78F2-5AE1-4B8D-A460-05485EED81E0}" type="pres">
      <dgm:prSet presAssocID="{5D4602A2-C220-45CA-BA30-39E5D5139606}" presName="adorn" presStyleLbl="fgAccFollowNode1" presStyleIdx="2" presStyleCnt="3"/>
      <dgm:spPr/>
    </dgm:pt>
  </dgm:ptLst>
  <dgm:cxnLst>
    <dgm:cxn modelId="{2A83BC06-319A-47AF-8BD6-2273554BBE65}" srcId="{18ADB4B9-E686-443C-B255-048773804A7B}" destId="{5F64F93F-8151-4286-9441-134FE52D0BC9}" srcOrd="0" destOrd="0" parTransId="{577DB4BC-6C3F-4F60-B774-E021B998B114}" sibTransId="{8F408C98-2804-41A1-9B12-AB4C515190E9}"/>
    <dgm:cxn modelId="{BE140E2B-F4EA-40A3-9560-A82987FDA6AB}" srcId="{18ADB4B9-E686-443C-B255-048773804A7B}" destId="{5D4602A2-C220-45CA-BA30-39E5D5139606}" srcOrd="2" destOrd="0" parTransId="{4BA98E7D-D64F-48F1-BEEB-B16A2306B0F5}" sibTransId="{64912A95-198A-43FF-B0C5-12B2101A7186}"/>
    <dgm:cxn modelId="{3744AC31-EF71-495A-9521-435D7FBBF348}" type="presOf" srcId="{5D4602A2-C220-45CA-BA30-39E5D5139606}" destId="{2D3C2B45-5B53-423D-9335-D962F3B71FD3}" srcOrd="0" destOrd="0" presId="urn:microsoft.com/office/officeart/2005/8/layout/bList2"/>
    <dgm:cxn modelId="{0C496443-D1FA-425C-974B-9C2897598307}" type="presOf" srcId="{036E2EE9-565A-4CF7-B09F-FD3470A19326}" destId="{7B802547-2ADA-4696-BE78-F62341933169}" srcOrd="0" destOrd="0" presId="urn:microsoft.com/office/officeart/2005/8/layout/bList2"/>
    <dgm:cxn modelId="{7699DA4E-6AC9-43F1-9417-E87C37218559}" type="presOf" srcId="{7297BFA5-D5BA-4ACA-ACDC-4E91C96326F2}" destId="{8061C3C6-87F0-4D26-A711-A2E21FE7C046}" srcOrd="1" destOrd="0" presId="urn:microsoft.com/office/officeart/2005/8/layout/bList2"/>
    <dgm:cxn modelId="{2D61977F-F8CA-4C08-B0E2-B74ABBA96667}" type="presOf" srcId="{7297BFA5-D5BA-4ACA-ACDC-4E91C96326F2}" destId="{AB5C04E9-74D5-480C-80CF-DB71B6401E9E}" srcOrd="0" destOrd="0" presId="urn:microsoft.com/office/officeart/2005/8/layout/bList2"/>
    <dgm:cxn modelId="{65A6B080-111D-4FA5-B0B4-5BE99C18DE3B}" srcId="{18ADB4B9-E686-443C-B255-048773804A7B}" destId="{7297BFA5-D5BA-4ACA-ACDC-4E91C96326F2}" srcOrd="1" destOrd="0" parTransId="{2C268060-DE2B-4BD7-82E0-194AD678CCAB}" sibTransId="{036E2EE9-565A-4CF7-B09F-FD3470A19326}"/>
    <dgm:cxn modelId="{CC76B785-720C-473C-B4DF-2FE590E143C1}" type="presOf" srcId="{18ADB4B9-E686-443C-B255-048773804A7B}" destId="{487DA8C6-3637-4128-8E39-00EAC943DDCA}" srcOrd="0" destOrd="0" presId="urn:microsoft.com/office/officeart/2005/8/layout/bList2"/>
    <dgm:cxn modelId="{68D8B1B3-218D-45AF-9BE2-4AFF4887147C}" type="presOf" srcId="{8F408C98-2804-41A1-9B12-AB4C515190E9}" destId="{F36B8E4E-74E2-40C6-811A-DE521D09093E}" srcOrd="0" destOrd="0" presId="urn:microsoft.com/office/officeart/2005/8/layout/bList2"/>
    <dgm:cxn modelId="{04ABDEC9-6BF7-48C1-B3F4-111271A4687B}" type="presOf" srcId="{5F64F93F-8151-4286-9441-134FE52D0BC9}" destId="{21BB94E7-75B9-42D8-8ECB-28BE09F2A2F9}" srcOrd="1" destOrd="0" presId="urn:microsoft.com/office/officeart/2005/8/layout/bList2"/>
    <dgm:cxn modelId="{4604BEF4-9700-4EB2-B73A-DF7858B74E9A}" type="presOf" srcId="{5D4602A2-C220-45CA-BA30-39E5D5139606}" destId="{0FBED6B8-52F9-4446-AF18-10D6B84CAF64}" srcOrd="1" destOrd="0" presId="urn:microsoft.com/office/officeart/2005/8/layout/bList2"/>
    <dgm:cxn modelId="{DF9582FD-7BB4-4178-844C-A84F6E234FBA}" type="presOf" srcId="{5F64F93F-8151-4286-9441-134FE52D0BC9}" destId="{F1AE27AE-26CB-4E84-B255-5F556C2D803B}" srcOrd="0" destOrd="0" presId="urn:microsoft.com/office/officeart/2005/8/layout/bList2"/>
    <dgm:cxn modelId="{DB85C784-5744-4CF4-804A-6D93D17B40C3}" type="presParOf" srcId="{487DA8C6-3637-4128-8E39-00EAC943DDCA}" destId="{3615E3C7-463F-488E-9964-1EF4103C580F}" srcOrd="0" destOrd="0" presId="urn:microsoft.com/office/officeart/2005/8/layout/bList2"/>
    <dgm:cxn modelId="{30BB6C75-2F37-4F05-9466-92480D48A4DD}" type="presParOf" srcId="{3615E3C7-463F-488E-9964-1EF4103C580F}" destId="{2D61C667-AB8C-4565-A9C2-0B9397D78A32}" srcOrd="0" destOrd="0" presId="urn:microsoft.com/office/officeart/2005/8/layout/bList2"/>
    <dgm:cxn modelId="{98FA819D-94DE-43BB-8628-B08905857C4B}" type="presParOf" srcId="{3615E3C7-463F-488E-9964-1EF4103C580F}" destId="{F1AE27AE-26CB-4E84-B255-5F556C2D803B}" srcOrd="1" destOrd="0" presId="urn:microsoft.com/office/officeart/2005/8/layout/bList2"/>
    <dgm:cxn modelId="{520A999A-6688-4C07-A69C-37C30B0480C7}" type="presParOf" srcId="{3615E3C7-463F-488E-9964-1EF4103C580F}" destId="{21BB94E7-75B9-42D8-8ECB-28BE09F2A2F9}" srcOrd="2" destOrd="0" presId="urn:microsoft.com/office/officeart/2005/8/layout/bList2"/>
    <dgm:cxn modelId="{32F516EF-B011-4378-AC24-1F00E52518E4}" type="presParOf" srcId="{3615E3C7-463F-488E-9964-1EF4103C580F}" destId="{E18C6EC9-BBCD-4450-A3E4-25D284F155A9}" srcOrd="3" destOrd="0" presId="urn:microsoft.com/office/officeart/2005/8/layout/bList2"/>
    <dgm:cxn modelId="{90A4CD7F-B25F-4255-8632-A1990AB42436}" type="presParOf" srcId="{487DA8C6-3637-4128-8E39-00EAC943DDCA}" destId="{F36B8E4E-74E2-40C6-811A-DE521D09093E}" srcOrd="1" destOrd="0" presId="urn:microsoft.com/office/officeart/2005/8/layout/bList2"/>
    <dgm:cxn modelId="{1CAB6307-E555-4214-AAB8-338E8E9C72D4}" type="presParOf" srcId="{487DA8C6-3637-4128-8E39-00EAC943DDCA}" destId="{85564963-874D-4BC7-AC3E-7588BF807231}" srcOrd="2" destOrd="0" presId="urn:microsoft.com/office/officeart/2005/8/layout/bList2"/>
    <dgm:cxn modelId="{BDD8062B-C6F7-4F65-81D4-B87AF6579FF5}" type="presParOf" srcId="{85564963-874D-4BC7-AC3E-7588BF807231}" destId="{43F370E7-8F3F-4161-85A6-5CF683BAC61B}" srcOrd="0" destOrd="0" presId="urn:microsoft.com/office/officeart/2005/8/layout/bList2"/>
    <dgm:cxn modelId="{ECE05DF0-7371-42B0-9D2E-0CEE23913997}" type="presParOf" srcId="{85564963-874D-4BC7-AC3E-7588BF807231}" destId="{AB5C04E9-74D5-480C-80CF-DB71B6401E9E}" srcOrd="1" destOrd="0" presId="urn:microsoft.com/office/officeart/2005/8/layout/bList2"/>
    <dgm:cxn modelId="{15823B62-2881-47D4-9FEF-D9E769B51952}" type="presParOf" srcId="{85564963-874D-4BC7-AC3E-7588BF807231}" destId="{8061C3C6-87F0-4D26-A711-A2E21FE7C046}" srcOrd="2" destOrd="0" presId="urn:microsoft.com/office/officeart/2005/8/layout/bList2"/>
    <dgm:cxn modelId="{28B7412F-F128-488C-9D42-E2E95F8CE871}" type="presParOf" srcId="{85564963-874D-4BC7-AC3E-7588BF807231}" destId="{368E968C-A133-48B2-8F08-24F7C3673A0A}" srcOrd="3" destOrd="0" presId="urn:microsoft.com/office/officeart/2005/8/layout/bList2"/>
    <dgm:cxn modelId="{0F47B51A-5115-4562-94A8-4557911E6C41}" type="presParOf" srcId="{487DA8C6-3637-4128-8E39-00EAC943DDCA}" destId="{7B802547-2ADA-4696-BE78-F62341933169}" srcOrd="3" destOrd="0" presId="urn:microsoft.com/office/officeart/2005/8/layout/bList2"/>
    <dgm:cxn modelId="{3AB23DB4-F4DA-4D00-A06E-C2D6DB9F0F6F}" type="presParOf" srcId="{487DA8C6-3637-4128-8E39-00EAC943DDCA}" destId="{31976B93-BB8D-4E27-8709-697D21C5FAFC}" srcOrd="4" destOrd="0" presId="urn:microsoft.com/office/officeart/2005/8/layout/bList2"/>
    <dgm:cxn modelId="{E3105B4F-A7C3-4484-9512-92378A1F554D}" type="presParOf" srcId="{31976B93-BB8D-4E27-8709-697D21C5FAFC}" destId="{625EACF9-283A-41FA-A1D6-62A80FFE3A9C}" srcOrd="0" destOrd="0" presId="urn:microsoft.com/office/officeart/2005/8/layout/bList2"/>
    <dgm:cxn modelId="{60F5B585-3116-4638-919E-3FAF50FD41D1}" type="presParOf" srcId="{31976B93-BB8D-4E27-8709-697D21C5FAFC}" destId="{2D3C2B45-5B53-423D-9335-D962F3B71FD3}" srcOrd="1" destOrd="0" presId="urn:microsoft.com/office/officeart/2005/8/layout/bList2"/>
    <dgm:cxn modelId="{DAF961A9-DC1E-43D6-A822-2C089E8B1313}" type="presParOf" srcId="{31976B93-BB8D-4E27-8709-697D21C5FAFC}" destId="{0FBED6B8-52F9-4446-AF18-10D6B84CAF64}" srcOrd="2" destOrd="0" presId="urn:microsoft.com/office/officeart/2005/8/layout/bList2"/>
    <dgm:cxn modelId="{312CF6FA-1266-4D42-A215-D9D37BB43ABE}" type="presParOf" srcId="{31976B93-BB8D-4E27-8709-697D21C5FAFC}" destId="{D6DA78F2-5AE1-4B8D-A460-05485EED81E0}" srcOrd="3" destOrd="0" presId="urn:microsoft.com/office/officeart/2005/8/layout/b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6440C6F-64CB-42A0-8512-4EC27CEC14D7}" type="doc">
      <dgm:prSet loTypeId="urn:microsoft.com/office/officeart/2005/8/layout/radial1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F877AB69-006E-49F6-A18C-878CAF4DFADA}">
      <dgm:prSet phldrT="[文本]"/>
      <dgm:spPr/>
      <dgm:t>
        <a:bodyPr/>
        <a:lstStyle/>
        <a:p>
          <a:r>
            <a:rPr lang="en-US" altLang="zh-CN" dirty="0"/>
            <a:t>Advantages</a:t>
          </a:r>
          <a:endParaRPr lang="zh-CN" altLang="en-US" dirty="0"/>
        </a:p>
      </dgm:t>
    </dgm:pt>
    <dgm:pt modelId="{49A4FCE0-9E9C-4DC2-93A9-FFF24110A1AA}" type="parTrans" cxnId="{A2036FFB-6B4E-42E8-A9E9-87D260B3CA82}">
      <dgm:prSet/>
      <dgm:spPr/>
      <dgm:t>
        <a:bodyPr/>
        <a:lstStyle/>
        <a:p>
          <a:endParaRPr lang="zh-CN" altLang="en-US"/>
        </a:p>
      </dgm:t>
    </dgm:pt>
    <dgm:pt modelId="{C1381A23-A470-450A-BE1B-1184634559E4}" type="sibTrans" cxnId="{A2036FFB-6B4E-42E8-A9E9-87D260B3CA82}">
      <dgm:prSet/>
      <dgm:spPr/>
      <dgm:t>
        <a:bodyPr/>
        <a:lstStyle/>
        <a:p>
          <a:endParaRPr lang="zh-CN" altLang="en-US"/>
        </a:p>
      </dgm:t>
    </dgm:pt>
    <dgm:pt modelId="{DDE8D112-5915-490B-980F-30E04C083D08}">
      <dgm:prSet phldrT="[文本]"/>
      <dgm:spPr/>
      <dgm:t>
        <a:bodyPr/>
        <a:lstStyle/>
        <a:p>
          <a:r>
            <a:rPr lang="zh-CN" altLang="en-US" dirty="0"/>
            <a:t>识别</a:t>
          </a:r>
        </a:p>
      </dgm:t>
    </dgm:pt>
    <dgm:pt modelId="{55CEA1FC-222D-434D-9904-5DDA82DC7661}" type="parTrans" cxnId="{F20492CE-766D-49D3-A464-B273FE9E6BAC}">
      <dgm:prSet/>
      <dgm:spPr/>
      <dgm:t>
        <a:bodyPr/>
        <a:lstStyle/>
        <a:p>
          <a:endParaRPr lang="zh-CN" altLang="en-US"/>
        </a:p>
      </dgm:t>
    </dgm:pt>
    <dgm:pt modelId="{012E34A3-3A14-45C9-878B-8EFB13ED91C5}" type="sibTrans" cxnId="{F20492CE-766D-49D3-A464-B273FE9E6BAC}">
      <dgm:prSet/>
      <dgm:spPr/>
      <dgm:t>
        <a:bodyPr/>
        <a:lstStyle/>
        <a:p>
          <a:endParaRPr lang="zh-CN" altLang="en-US"/>
        </a:p>
      </dgm:t>
    </dgm:pt>
    <dgm:pt modelId="{EEC1042A-6634-4525-9D70-4D2F616B015B}">
      <dgm:prSet phldrT="[文本]"/>
      <dgm:spPr/>
      <dgm:t>
        <a:bodyPr/>
        <a:lstStyle/>
        <a:p>
          <a:r>
            <a:rPr lang="zh-CN" altLang="en-US" dirty="0"/>
            <a:t>旋转</a:t>
          </a:r>
        </a:p>
      </dgm:t>
    </dgm:pt>
    <dgm:pt modelId="{A2601415-3C4E-4A62-987B-5B75644E4D9A}" type="parTrans" cxnId="{90A4A499-72F9-4C9F-8849-614C5D0A529B}">
      <dgm:prSet/>
      <dgm:spPr/>
      <dgm:t>
        <a:bodyPr/>
        <a:lstStyle/>
        <a:p>
          <a:endParaRPr lang="zh-CN" altLang="en-US"/>
        </a:p>
      </dgm:t>
    </dgm:pt>
    <dgm:pt modelId="{7D41C924-8745-41D7-A1E5-E5AAFCCEACC5}" type="sibTrans" cxnId="{90A4A499-72F9-4C9F-8849-614C5D0A529B}">
      <dgm:prSet/>
      <dgm:spPr/>
      <dgm:t>
        <a:bodyPr/>
        <a:lstStyle/>
        <a:p>
          <a:endParaRPr lang="zh-CN" altLang="en-US"/>
        </a:p>
      </dgm:t>
    </dgm:pt>
    <dgm:pt modelId="{1D3E7C0C-5ABD-4C3E-B668-65C382B0CEE8}">
      <dgm:prSet phldrT="[文本]"/>
      <dgm:spPr/>
      <dgm:t>
        <a:bodyPr/>
        <a:lstStyle/>
        <a:p>
          <a:r>
            <a:rPr lang="zh-CN" altLang="en-US" dirty="0"/>
            <a:t>日期</a:t>
          </a:r>
        </a:p>
      </dgm:t>
    </dgm:pt>
    <dgm:pt modelId="{9B293B12-1A14-407E-83D3-EDE3A1BE635E}" type="parTrans" cxnId="{494A6C26-C847-48C6-9C3D-DC32BE67AF2F}">
      <dgm:prSet/>
      <dgm:spPr/>
      <dgm:t>
        <a:bodyPr/>
        <a:lstStyle/>
        <a:p>
          <a:endParaRPr lang="zh-CN" altLang="en-US"/>
        </a:p>
      </dgm:t>
    </dgm:pt>
    <dgm:pt modelId="{48EDBAB6-9A21-48BF-9DA6-DFB6E3A112BA}" type="sibTrans" cxnId="{494A6C26-C847-48C6-9C3D-DC32BE67AF2F}">
      <dgm:prSet/>
      <dgm:spPr/>
      <dgm:t>
        <a:bodyPr/>
        <a:lstStyle/>
        <a:p>
          <a:endParaRPr lang="zh-CN" altLang="en-US"/>
        </a:p>
      </dgm:t>
    </dgm:pt>
    <dgm:pt modelId="{3602D453-907B-401A-8CA9-DEC23E203414}">
      <dgm:prSet phldrT="[文本]"/>
      <dgm:spPr/>
      <dgm:t>
        <a:bodyPr/>
        <a:lstStyle/>
        <a:p>
          <a:r>
            <a:rPr lang="zh-CN" altLang="en-US" dirty="0"/>
            <a:t>易耗品</a:t>
          </a:r>
        </a:p>
      </dgm:t>
    </dgm:pt>
    <dgm:pt modelId="{F351CD49-2D0C-435E-8F8C-7A90A95C79C6}" type="parTrans" cxnId="{39E6BDEF-3551-4263-BDB1-4BE314F98BFF}">
      <dgm:prSet/>
      <dgm:spPr/>
      <dgm:t>
        <a:bodyPr/>
        <a:lstStyle/>
        <a:p>
          <a:endParaRPr lang="zh-CN" altLang="en-US"/>
        </a:p>
      </dgm:t>
    </dgm:pt>
    <dgm:pt modelId="{B4BE1513-CF51-4FD9-A957-A43C39C1F5C5}" type="sibTrans" cxnId="{39E6BDEF-3551-4263-BDB1-4BE314F98BFF}">
      <dgm:prSet/>
      <dgm:spPr/>
      <dgm:t>
        <a:bodyPr/>
        <a:lstStyle/>
        <a:p>
          <a:endParaRPr lang="zh-CN" altLang="en-US"/>
        </a:p>
      </dgm:t>
    </dgm:pt>
    <dgm:pt modelId="{CBD27C83-4E2C-45DF-8BA6-E03BB0CEBDF5}" type="pres">
      <dgm:prSet presAssocID="{A6440C6F-64CB-42A0-8512-4EC27CEC14D7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9FDCBCC7-DA61-4E58-BAFF-4EE7F0DBF134}" type="pres">
      <dgm:prSet presAssocID="{F877AB69-006E-49F6-A18C-878CAF4DFADA}" presName="centerShape" presStyleLbl="node0" presStyleIdx="0" presStyleCnt="1" custScaleX="217158" custScaleY="212107" custLinFactNeighborX="1944" custLinFactNeighborY="1059"/>
      <dgm:spPr/>
    </dgm:pt>
    <dgm:pt modelId="{DA83E8B9-4753-4383-A2E8-02E96A2EEA1E}" type="pres">
      <dgm:prSet presAssocID="{55CEA1FC-222D-434D-9904-5DDA82DC7661}" presName="Name9" presStyleLbl="parChTrans1D2" presStyleIdx="0" presStyleCnt="4"/>
      <dgm:spPr/>
    </dgm:pt>
    <dgm:pt modelId="{B90FFE42-0C8D-48D9-B608-D05C4BC0D187}" type="pres">
      <dgm:prSet presAssocID="{55CEA1FC-222D-434D-9904-5DDA82DC7661}" presName="connTx" presStyleLbl="parChTrans1D2" presStyleIdx="0" presStyleCnt="4"/>
      <dgm:spPr/>
    </dgm:pt>
    <dgm:pt modelId="{DE587329-CB81-4FFC-843B-79758072D869}" type="pres">
      <dgm:prSet presAssocID="{DDE8D112-5915-490B-980F-30E04C083D08}" presName="node" presStyleLbl="node1" presStyleIdx="0" presStyleCnt="4" custScaleX="122169" custScaleY="128462" custRadScaleRad="181309" custRadScaleInc="-133048">
        <dgm:presLayoutVars>
          <dgm:bulletEnabled val="1"/>
        </dgm:presLayoutVars>
      </dgm:prSet>
      <dgm:spPr/>
    </dgm:pt>
    <dgm:pt modelId="{AF65C97F-560C-4A07-8B52-33A41A98B117}" type="pres">
      <dgm:prSet presAssocID="{A2601415-3C4E-4A62-987B-5B75644E4D9A}" presName="Name9" presStyleLbl="parChTrans1D2" presStyleIdx="1" presStyleCnt="4"/>
      <dgm:spPr/>
    </dgm:pt>
    <dgm:pt modelId="{37197720-ED2B-43AD-986E-C72F258B935E}" type="pres">
      <dgm:prSet presAssocID="{A2601415-3C4E-4A62-987B-5B75644E4D9A}" presName="connTx" presStyleLbl="parChTrans1D2" presStyleIdx="1" presStyleCnt="4"/>
      <dgm:spPr/>
    </dgm:pt>
    <dgm:pt modelId="{FC73E991-08FA-4EB8-956C-8212B5C60155}" type="pres">
      <dgm:prSet presAssocID="{EEC1042A-6634-4525-9D70-4D2F616B015B}" presName="node" presStyleLbl="node1" presStyleIdx="1" presStyleCnt="4" custScaleX="120157" custScaleY="119327" custRadScaleRad="182719" custRadScaleInc="-72755">
        <dgm:presLayoutVars>
          <dgm:bulletEnabled val="1"/>
        </dgm:presLayoutVars>
      </dgm:prSet>
      <dgm:spPr/>
    </dgm:pt>
    <dgm:pt modelId="{46E7CCEE-6034-4AE9-8E9B-4F0CC0D7D51F}" type="pres">
      <dgm:prSet presAssocID="{9B293B12-1A14-407E-83D3-EDE3A1BE635E}" presName="Name9" presStyleLbl="parChTrans1D2" presStyleIdx="2" presStyleCnt="4"/>
      <dgm:spPr/>
    </dgm:pt>
    <dgm:pt modelId="{66735D3F-B68C-4792-A144-A48B7EB13DA0}" type="pres">
      <dgm:prSet presAssocID="{9B293B12-1A14-407E-83D3-EDE3A1BE635E}" presName="connTx" presStyleLbl="parChTrans1D2" presStyleIdx="2" presStyleCnt="4"/>
      <dgm:spPr/>
    </dgm:pt>
    <dgm:pt modelId="{53624693-266E-4E4A-9998-57912882ACC6}" type="pres">
      <dgm:prSet presAssocID="{1D3E7C0C-5ABD-4C3E-B668-65C382B0CEE8}" presName="node" presStyleLbl="node1" presStyleIdx="2" presStyleCnt="4" custScaleX="120198" custScaleY="119289" custRadScaleRad="177135" custRadScaleInc="-132640">
        <dgm:presLayoutVars>
          <dgm:bulletEnabled val="1"/>
        </dgm:presLayoutVars>
      </dgm:prSet>
      <dgm:spPr/>
    </dgm:pt>
    <dgm:pt modelId="{3306DC95-426D-4E89-B97D-84DF356FD3C3}" type="pres">
      <dgm:prSet presAssocID="{F351CD49-2D0C-435E-8F8C-7A90A95C79C6}" presName="Name9" presStyleLbl="parChTrans1D2" presStyleIdx="3" presStyleCnt="4"/>
      <dgm:spPr/>
    </dgm:pt>
    <dgm:pt modelId="{94B7D320-3873-45E4-BD29-589376255E3C}" type="pres">
      <dgm:prSet presAssocID="{F351CD49-2D0C-435E-8F8C-7A90A95C79C6}" presName="connTx" presStyleLbl="parChTrans1D2" presStyleIdx="3" presStyleCnt="4"/>
      <dgm:spPr/>
    </dgm:pt>
    <dgm:pt modelId="{65BABAB5-AD6C-4016-83F3-6A61C4F8A54A}" type="pres">
      <dgm:prSet presAssocID="{3602D453-907B-401A-8CA9-DEC23E203414}" presName="node" presStyleLbl="node1" presStyleIdx="3" presStyleCnt="4" custScaleX="130296" custScaleY="119289" custRadScaleRad="216500" custRadScaleInc="-65590">
        <dgm:presLayoutVars>
          <dgm:bulletEnabled val="1"/>
        </dgm:presLayoutVars>
      </dgm:prSet>
      <dgm:spPr/>
    </dgm:pt>
  </dgm:ptLst>
  <dgm:cxnLst>
    <dgm:cxn modelId="{494A6C26-C847-48C6-9C3D-DC32BE67AF2F}" srcId="{F877AB69-006E-49F6-A18C-878CAF4DFADA}" destId="{1D3E7C0C-5ABD-4C3E-B668-65C382B0CEE8}" srcOrd="2" destOrd="0" parTransId="{9B293B12-1A14-407E-83D3-EDE3A1BE635E}" sibTransId="{48EDBAB6-9A21-48BF-9DA6-DFB6E3A112BA}"/>
    <dgm:cxn modelId="{B728455E-3CBD-40BE-BCFA-A1FD15D23A7D}" type="presOf" srcId="{DDE8D112-5915-490B-980F-30E04C083D08}" destId="{DE587329-CB81-4FFC-843B-79758072D869}" srcOrd="0" destOrd="0" presId="urn:microsoft.com/office/officeart/2005/8/layout/radial1"/>
    <dgm:cxn modelId="{DA01CB4B-1C74-4B37-AEFD-98AB8BC73A11}" type="presOf" srcId="{55CEA1FC-222D-434D-9904-5DDA82DC7661}" destId="{B90FFE42-0C8D-48D9-B608-D05C4BC0D187}" srcOrd="1" destOrd="0" presId="urn:microsoft.com/office/officeart/2005/8/layout/radial1"/>
    <dgm:cxn modelId="{52B1424C-12C9-452D-95E5-B5A411054434}" type="presOf" srcId="{9B293B12-1A14-407E-83D3-EDE3A1BE635E}" destId="{66735D3F-B68C-4792-A144-A48B7EB13DA0}" srcOrd="1" destOrd="0" presId="urn:microsoft.com/office/officeart/2005/8/layout/radial1"/>
    <dgm:cxn modelId="{DB48DE70-9C31-4831-BEB5-6AD04DC558EB}" type="presOf" srcId="{1D3E7C0C-5ABD-4C3E-B668-65C382B0CEE8}" destId="{53624693-266E-4E4A-9998-57912882ACC6}" srcOrd="0" destOrd="0" presId="urn:microsoft.com/office/officeart/2005/8/layout/radial1"/>
    <dgm:cxn modelId="{E6344755-9D96-485E-B100-3C2CB7D0E9E1}" type="presOf" srcId="{3602D453-907B-401A-8CA9-DEC23E203414}" destId="{65BABAB5-AD6C-4016-83F3-6A61C4F8A54A}" srcOrd="0" destOrd="0" presId="urn:microsoft.com/office/officeart/2005/8/layout/radial1"/>
    <dgm:cxn modelId="{1ADAE887-55F4-4804-BF09-D2E0E5B19E15}" type="presOf" srcId="{F351CD49-2D0C-435E-8F8C-7A90A95C79C6}" destId="{94B7D320-3873-45E4-BD29-589376255E3C}" srcOrd="1" destOrd="0" presId="urn:microsoft.com/office/officeart/2005/8/layout/radial1"/>
    <dgm:cxn modelId="{783A4F88-5EE8-4C5E-9FB5-4BE4C68416F2}" type="presOf" srcId="{55CEA1FC-222D-434D-9904-5DDA82DC7661}" destId="{DA83E8B9-4753-4383-A2E8-02E96A2EEA1E}" srcOrd="0" destOrd="0" presId="urn:microsoft.com/office/officeart/2005/8/layout/radial1"/>
    <dgm:cxn modelId="{13259B97-E8FD-4F18-9194-52F84781C566}" type="presOf" srcId="{F351CD49-2D0C-435E-8F8C-7A90A95C79C6}" destId="{3306DC95-426D-4E89-B97D-84DF356FD3C3}" srcOrd="0" destOrd="0" presId="urn:microsoft.com/office/officeart/2005/8/layout/radial1"/>
    <dgm:cxn modelId="{90A4A499-72F9-4C9F-8849-614C5D0A529B}" srcId="{F877AB69-006E-49F6-A18C-878CAF4DFADA}" destId="{EEC1042A-6634-4525-9D70-4D2F616B015B}" srcOrd="1" destOrd="0" parTransId="{A2601415-3C4E-4A62-987B-5B75644E4D9A}" sibTransId="{7D41C924-8745-41D7-A1E5-E5AAFCCEACC5}"/>
    <dgm:cxn modelId="{0CA4F8B9-F940-42E2-8FB6-D20F947378AD}" type="presOf" srcId="{EEC1042A-6634-4525-9D70-4D2F616B015B}" destId="{FC73E991-08FA-4EB8-956C-8212B5C60155}" srcOrd="0" destOrd="0" presId="urn:microsoft.com/office/officeart/2005/8/layout/radial1"/>
    <dgm:cxn modelId="{9F8561BB-A509-42B4-996B-B2A902EF5088}" type="presOf" srcId="{A6440C6F-64CB-42A0-8512-4EC27CEC14D7}" destId="{CBD27C83-4E2C-45DF-8BA6-E03BB0CEBDF5}" srcOrd="0" destOrd="0" presId="urn:microsoft.com/office/officeart/2005/8/layout/radial1"/>
    <dgm:cxn modelId="{CE00D2BF-FAA4-4871-A18F-28F64F3A6C49}" type="presOf" srcId="{A2601415-3C4E-4A62-987B-5B75644E4D9A}" destId="{AF65C97F-560C-4A07-8B52-33A41A98B117}" srcOrd="0" destOrd="0" presId="urn:microsoft.com/office/officeart/2005/8/layout/radial1"/>
    <dgm:cxn modelId="{AEFF22C1-3995-40F3-B5ED-392A9B50EA4C}" type="presOf" srcId="{9B293B12-1A14-407E-83D3-EDE3A1BE635E}" destId="{46E7CCEE-6034-4AE9-8E9B-4F0CC0D7D51F}" srcOrd="0" destOrd="0" presId="urn:microsoft.com/office/officeart/2005/8/layout/radial1"/>
    <dgm:cxn modelId="{F20492CE-766D-49D3-A464-B273FE9E6BAC}" srcId="{F877AB69-006E-49F6-A18C-878CAF4DFADA}" destId="{DDE8D112-5915-490B-980F-30E04C083D08}" srcOrd="0" destOrd="0" parTransId="{55CEA1FC-222D-434D-9904-5DDA82DC7661}" sibTransId="{012E34A3-3A14-45C9-878B-8EFB13ED91C5}"/>
    <dgm:cxn modelId="{AE9114DB-034A-4359-B1C9-412BC43EF32C}" type="presOf" srcId="{F877AB69-006E-49F6-A18C-878CAF4DFADA}" destId="{9FDCBCC7-DA61-4E58-BAFF-4EE7F0DBF134}" srcOrd="0" destOrd="0" presId="urn:microsoft.com/office/officeart/2005/8/layout/radial1"/>
    <dgm:cxn modelId="{447088DE-693A-4B00-B5F4-3231006F3A2A}" type="presOf" srcId="{A2601415-3C4E-4A62-987B-5B75644E4D9A}" destId="{37197720-ED2B-43AD-986E-C72F258B935E}" srcOrd="1" destOrd="0" presId="urn:microsoft.com/office/officeart/2005/8/layout/radial1"/>
    <dgm:cxn modelId="{39E6BDEF-3551-4263-BDB1-4BE314F98BFF}" srcId="{F877AB69-006E-49F6-A18C-878CAF4DFADA}" destId="{3602D453-907B-401A-8CA9-DEC23E203414}" srcOrd="3" destOrd="0" parTransId="{F351CD49-2D0C-435E-8F8C-7A90A95C79C6}" sibTransId="{B4BE1513-CF51-4FD9-A957-A43C39C1F5C5}"/>
    <dgm:cxn modelId="{A2036FFB-6B4E-42E8-A9E9-87D260B3CA82}" srcId="{A6440C6F-64CB-42A0-8512-4EC27CEC14D7}" destId="{F877AB69-006E-49F6-A18C-878CAF4DFADA}" srcOrd="0" destOrd="0" parTransId="{49A4FCE0-9E9C-4DC2-93A9-FFF24110A1AA}" sibTransId="{C1381A23-A470-450A-BE1B-1184634559E4}"/>
    <dgm:cxn modelId="{6E0A66E2-D20D-4D96-B79C-16E59C06D97F}" type="presParOf" srcId="{CBD27C83-4E2C-45DF-8BA6-E03BB0CEBDF5}" destId="{9FDCBCC7-DA61-4E58-BAFF-4EE7F0DBF134}" srcOrd="0" destOrd="0" presId="urn:microsoft.com/office/officeart/2005/8/layout/radial1"/>
    <dgm:cxn modelId="{00209A25-D549-4032-8A20-F63F10A8782B}" type="presParOf" srcId="{CBD27C83-4E2C-45DF-8BA6-E03BB0CEBDF5}" destId="{DA83E8B9-4753-4383-A2E8-02E96A2EEA1E}" srcOrd="1" destOrd="0" presId="urn:microsoft.com/office/officeart/2005/8/layout/radial1"/>
    <dgm:cxn modelId="{3EE6F93D-E507-4370-ADCB-CC604E61F2DE}" type="presParOf" srcId="{DA83E8B9-4753-4383-A2E8-02E96A2EEA1E}" destId="{B90FFE42-0C8D-48D9-B608-D05C4BC0D187}" srcOrd="0" destOrd="0" presId="urn:microsoft.com/office/officeart/2005/8/layout/radial1"/>
    <dgm:cxn modelId="{36293A18-CB7A-403C-99DD-573C1A4CEEE6}" type="presParOf" srcId="{CBD27C83-4E2C-45DF-8BA6-E03BB0CEBDF5}" destId="{DE587329-CB81-4FFC-843B-79758072D869}" srcOrd="2" destOrd="0" presId="urn:microsoft.com/office/officeart/2005/8/layout/radial1"/>
    <dgm:cxn modelId="{92B455FD-A21C-44A3-82E9-38004F4A7544}" type="presParOf" srcId="{CBD27C83-4E2C-45DF-8BA6-E03BB0CEBDF5}" destId="{AF65C97F-560C-4A07-8B52-33A41A98B117}" srcOrd="3" destOrd="0" presId="urn:microsoft.com/office/officeart/2005/8/layout/radial1"/>
    <dgm:cxn modelId="{8ED4C7E8-BFB3-44E2-8D99-0F3A1A061B84}" type="presParOf" srcId="{AF65C97F-560C-4A07-8B52-33A41A98B117}" destId="{37197720-ED2B-43AD-986E-C72F258B935E}" srcOrd="0" destOrd="0" presId="urn:microsoft.com/office/officeart/2005/8/layout/radial1"/>
    <dgm:cxn modelId="{A648BEE3-5E5E-4D2C-8A59-2C42EA72805D}" type="presParOf" srcId="{CBD27C83-4E2C-45DF-8BA6-E03BB0CEBDF5}" destId="{FC73E991-08FA-4EB8-956C-8212B5C60155}" srcOrd="4" destOrd="0" presId="urn:microsoft.com/office/officeart/2005/8/layout/radial1"/>
    <dgm:cxn modelId="{67DAF5DD-0991-4811-A03F-2B1B1D4E3260}" type="presParOf" srcId="{CBD27C83-4E2C-45DF-8BA6-E03BB0CEBDF5}" destId="{46E7CCEE-6034-4AE9-8E9B-4F0CC0D7D51F}" srcOrd="5" destOrd="0" presId="urn:microsoft.com/office/officeart/2005/8/layout/radial1"/>
    <dgm:cxn modelId="{93B2D83B-DB82-4D9E-9C1D-B27E1A74E3F9}" type="presParOf" srcId="{46E7CCEE-6034-4AE9-8E9B-4F0CC0D7D51F}" destId="{66735D3F-B68C-4792-A144-A48B7EB13DA0}" srcOrd="0" destOrd="0" presId="urn:microsoft.com/office/officeart/2005/8/layout/radial1"/>
    <dgm:cxn modelId="{35CA7683-948C-4427-AA91-B62C26499DAA}" type="presParOf" srcId="{CBD27C83-4E2C-45DF-8BA6-E03BB0CEBDF5}" destId="{53624693-266E-4E4A-9998-57912882ACC6}" srcOrd="6" destOrd="0" presId="urn:microsoft.com/office/officeart/2005/8/layout/radial1"/>
    <dgm:cxn modelId="{16F4CF4D-351B-4C2F-A8DE-8090961999A2}" type="presParOf" srcId="{CBD27C83-4E2C-45DF-8BA6-E03BB0CEBDF5}" destId="{3306DC95-426D-4E89-B97D-84DF356FD3C3}" srcOrd="7" destOrd="0" presId="urn:microsoft.com/office/officeart/2005/8/layout/radial1"/>
    <dgm:cxn modelId="{7B64AE67-C325-48AE-BC43-518FDFA26183}" type="presParOf" srcId="{3306DC95-426D-4E89-B97D-84DF356FD3C3}" destId="{94B7D320-3873-45E4-BD29-589376255E3C}" srcOrd="0" destOrd="0" presId="urn:microsoft.com/office/officeart/2005/8/layout/radial1"/>
    <dgm:cxn modelId="{E926B34E-7D41-46C0-BAF5-2AFABB4F5494}" type="presParOf" srcId="{CBD27C83-4E2C-45DF-8BA6-E03BB0CEBDF5}" destId="{65BABAB5-AD6C-4016-83F3-6A61C4F8A54A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D61C667-AB8C-4565-A9C2-0B9397D78A32}">
      <dsp:nvSpPr>
        <dsp:cNvPr id="0" name=""/>
        <dsp:cNvSpPr/>
      </dsp:nvSpPr>
      <dsp:spPr>
        <a:xfrm>
          <a:off x="23659" y="1008117"/>
          <a:ext cx="1758583" cy="1617784"/>
        </a:xfrm>
        <a:prstGeom prst="round2SameRect">
          <a:avLst>
            <a:gd name="adj1" fmla="val 8000"/>
            <a:gd name="adj2" fmla="val 0"/>
          </a:avLst>
        </a:prstGeom>
        <a:blipFill rotWithShape="0">
          <a:blip xmlns:r="http://schemas.openxmlformats.org/officeDocument/2006/relationships" r:embed="rId1"/>
          <a:srcRect/>
          <a:stretch>
            <a:fillRect l="-32000" r="-32000"/>
          </a:stretch>
        </a:blip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BB94E7-75B9-42D8-8ECB-28BE09F2A2F9}">
      <dsp:nvSpPr>
        <dsp:cNvPr id="0" name=""/>
        <dsp:cNvSpPr/>
      </dsp:nvSpPr>
      <dsp:spPr>
        <a:xfrm>
          <a:off x="4120" y="2411758"/>
          <a:ext cx="1779546" cy="571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0" rIns="2794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干湿分储</a:t>
          </a:r>
        </a:p>
      </dsp:txBody>
      <dsp:txXfrm>
        <a:off x="4120" y="2411758"/>
        <a:ext cx="1253201" cy="571209"/>
      </dsp:txXfrm>
    </dsp:sp>
    <dsp:sp modelId="{E18C6EC9-BBCD-4450-A3E4-25D284F155A9}">
      <dsp:nvSpPr>
        <dsp:cNvPr id="0" name=""/>
        <dsp:cNvSpPr/>
      </dsp:nvSpPr>
      <dsp:spPr>
        <a:xfrm>
          <a:off x="1307662" y="2502489"/>
          <a:ext cx="622841" cy="622841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F370E7-8F3F-4161-85A6-5CF683BAC61B}">
      <dsp:nvSpPr>
        <dsp:cNvPr id="0" name=""/>
        <dsp:cNvSpPr/>
      </dsp:nvSpPr>
      <dsp:spPr>
        <a:xfrm>
          <a:off x="2084808" y="1011016"/>
          <a:ext cx="1779546" cy="1328393"/>
        </a:xfrm>
        <a:prstGeom prst="round2SameRect">
          <a:avLst>
            <a:gd name="adj1" fmla="val 8000"/>
            <a:gd name="adj2" fmla="val 0"/>
          </a:avLst>
        </a:prstGeom>
        <a:blipFill rotWithShape="0">
          <a:blip xmlns:r="http://schemas.openxmlformats.org/officeDocument/2006/relationships" r:embed="rId2"/>
          <a:srcRect/>
          <a:stretch>
            <a:fillRect l="-8000" r="-8000"/>
          </a:stretch>
        </a:blip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061C3C6-87F0-4D26-A711-A2E21FE7C046}">
      <dsp:nvSpPr>
        <dsp:cNvPr id="0" name=""/>
        <dsp:cNvSpPr/>
      </dsp:nvSpPr>
      <dsp:spPr>
        <a:xfrm>
          <a:off x="2084808" y="2339410"/>
          <a:ext cx="1779546" cy="571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0" rIns="2794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智能杀菌</a:t>
          </a:r>
        </a:p>
      </dsp:txBody>
      <dsp:txXfrm>
        <a:off x="2084808" y="2339410"/>
        <a:ext cx="1253201" cy="571209"/>
      </dsp:txXfrm>
    </dsp:sp>
    <dsp:sp modelId="{368E968C-A133-48B2-8F08-24F7C3673A0A}">
      <dsp:nvSpPr>
        <dsp:cNvPr id="0" name=""/>
        <dsp:cNvSpPr/>
      </dsp:nvSpPr>
      <dsp:spPr>
        <a:xfrm>
          <a:off x="3388350" y="2430141"/>
          <a:ext cx="622841" cy="622841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5EACF9-283A-41FA-A1D6-62A80FFE3A9C}">
      <dsp:nvSpPr>
        <dsp:cNvPr id="0" name=""/>
        <dsp:cNvSpPr/>
      </dsp:nvSpPr>
      <dsp:spPr>
        <a:xfrm>
          <a:off x="4165496" y="1011016"/>
          <a:ext cx="1779546" cy="1328393"/>
        </a:xfrm>
        <a:prstGeom prst="round2SameRect">
          <a:avLst>
            <a:gd name="adj1" fmla="val 8000"/>
            <a:gd name="adj2" fmla="val 0"/>
          </a:avLst>
        </a:prstGeom>
        <a:blipFill rotWithShape="0">
          <a:blip xmlns:r="http://schemas.openxmlformats.org/officeDocument/2006/relationships" r:embed="rId3"/>
          <a:srcRect/>
          <a:stretch>
            <a:fillRect t="-11000" b="-11000"/>
          </a:stretch>
        </a:blip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FBED6B8-52F9-4446-AF18-10D6B84CAF64}">
      <dsp:nvSpPr>
        <dsp:cNvPr id="0" name=""/>
        <dsp:cNvSpPr/>
      </dsp:nvSpPr>
      <dsp:spPr>
        <a:xfrm>
          <a:off x="4165496" y="2339410"/>
          <a:ext cx="1779546" cy="571209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0" rIns="27940" bIns="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200" kern="1200" dirty="0"/>
            <a:t>远程调温</a:t>
          </a:r>
        </a:p>
      </dsp:txBody>
      <dsp:txXfrm>
        <a:off x="4165496" y="2339410"/>
        <a:ext cx="1253201" cy="571209"/>
      </dsp:txXfrm>
    </dsp:sp>
    <dsp:sp modelId="{D6DA78F2-5AE1-4B8D-A460-05485EED81E0}">
      <dsp:nvSpPr>
        <dsp:cNvPr id="0" name=""/>
        <dsp:cNvSpPr/>
      </dsp:nvSpPr>
      <dsp:spPr>
        <a:xfrm>
          <a:off x="5469038" y="2430141"/>
          <a:ext cx="622841" cy="622841"/>
        </a:xfrm>
        <a:prstGeom prst="ellipse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DCBCC7-DA61-4E58-BAFF-4EE7F0DBF134}">
      <dsp:nvSpPr>
        <dsp:cNvPr id="0" name=""/>
        <dsp:cNvSpPr/>
      </dsp:nvSpPr>
      <dsp:spPr>
        <a:xfrm>
          <a:off x="2304258" y="1131325"/>
          <a:ext cx="3096881" cy="302484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3500" kern="1200" dirty="0"/>
            <a:t>Advantages</a:t>
          </a:r>
          <a:endParaRPr lang="zh-CN" altLang="en-US" sz="3500" kern="1200" dirty="0"/>
        </a:p>
      </dsp:txBody>
      <dsp:txXfrm>
        <a:off x="2757786" y="1574304"/>
        <a:ext cx="2189825" cy="2138891"/>
      </dsp:txXfrm>
    </dsp:sp>
    <dsp:sp modelId="{DA83E8B9-4753-4383-A2E8-02E96A2EEA1E}">
      <dsp:nvSpPr>
        <dsp:cNvPr id="0" name=""/>
        <dsp:cNvSpPr/>
      </dsp:nvSpPr>
      <dsp:spPr>
        <a:xfrm rot="12605489">
          <a:off x="1564988" y="1597933"/>
          <a:ext cx="1025079" cy="34277"/>
        </a:xfrm>
        <a:custGeom>
          <a:avLst/>
          <a:gdLst/>
          <a:ahLst/>
          <a:cxnLst/>
          <a:rect l="0" t="0" r="0" b="0"/>
          <a:pathLst>
            <a:path>
              <a:moveTo>
                <a:pt x="0" y="17138"/>
              </a:moveTo>
              <a:lnTo>
                <a:pt x="1025079" y="171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 rot="10800000">
        <a:off x="2051901" y="1589444"/>
        <a:ext cx="51253" cy="51253"/>
      </dsp:txXfrm>
    </dsp:sp>
    <dsp:sp modelId="{DE587329-CB81-4FFC-843B-79758072D869}">
      <dsp:nvSpPr>
        <dsp:cNvPr id="0" name=""/>
        <dsp:cNvSpPr/>
      </dsp:nvSpPr>
      <dsp:spPr>
        <a:xfrm>
          <a:off x="2" y="-11"/>
          <a:ext cx="1742247" cy="183199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识别</a:t>
          </a:r>
        </a:p>
      </dsp:txBody>
      <dsp:txXfrm>
        <a:off x="255148" y="268278"/>
        <a:ext cx="1231955" cy="1295413"/>
      </dsp:txXfrm>
    </dsp:sp>
    <dsp:sp modelId="{AF65C97F-560C-4A07-8B52-33A41A98B117}">
      <dsp:nvSpPr>
        <dsp:cNvPr id="0" name=""/>
        <dsp:cNvSpPr/>
      </dsp:nvSpPr>
      <dsp:spPr>
        <a:xfrm rot="19630498">
          <a:off x="5071747" y="1545164"/>
          <a:ext cx="914840" cy="34277"/>
        </a:xfrm>
        <a:custGeom>
          <a:avLst/>
          <a:gdLst/>
          <a:ahLst/>
          <a:cxnLst/>
          <a:rect l="0" t="0" r="0" b="0"/>
          <a:pathLst>
            <a:path>
              <a:moveTo>
                <a:pt x="0" y="17138"/>
              </a:moveTo>
              <a:lnTo>
                <a:pt x="914840" y="171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06296" y="1539432"/>
        <a:ext cx="45742" cy="45742"/>
      </dsp:txXfrm>
    </dsp:sp>
    <dsp:sp modelId="{FC73E991-08FA-4EB8-956C-8212B5C60155}">
      <dsp:nvSpPr>
        <dsp:cNvPr id="0" name=""/>
        <dsp:cNvSpPr/>
      </dsp:nvSpPr>
      <dsp:spPr>
        <a:xfrm>
          <a:off x="5775277" y="0"/>
          <a:ext cx="1713554" cy="170171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旋转</a:t>
          </a:r>
        </a:p>
      </dsp:txBody>
      <dsp:txXfrm>
        <a:off x="6026221" y="249211"/>
        <a:ext cx="1211666" cy="1203295"/>
      </dsp:txXfrm>
    </dsp:sp>
    <dsp:sp modelId="{46E7CCEE-6034-4AE9-8E9B-4F0CC0D7D51F}">
      <dsp:nvSpPr>
        <dsp:cNvPr id="0" name=""/>
        <dsp:cNvSpPr/>
      </dsp:nvSpPr>
      <dsp:spPr>
        <a:xfrm rot="1821384">
          <a:off x="5125175" y="3609050"/>
          <a:ext cx="809945" cy="34277"/>
        </a:xfrm>
        <a:custGeom>
          <a:avLst/>
          <a:gdLst/>
          <a:ahLst/>
          <a:cxnLst/>
          <a:rect l="0" t="0" r="0" b="0"/>
          <a:pathLst>
            <a:path>
              <a:moveTo>
                <a:pt x="0" y="17138"/>
              </a:moveTo>
              <a:lnTo>
                <a:pt x="809945" y="171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>
        <a:off x="5509899" y="3605940"/>
        <a:ext cx="40497" cy="40497"/>
      </dsp:txXfrm>
    </dsp:sp>
    <dsp:sp modelId="{53624693-266E-4E4A-9998-57912882ACC6}">
      <dsp:nvSpPr>
        <dsp:cNvPr id="0" name=""/>
        <dsp:cNvSpPr/>
      </dsp:nvSpPr>
      <dsp:spPr>
        <a:xfrm>
          <a:off x="5760652" y="3412564"/>
          <a:ext cx="1714138" cy="17011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日期</a:t>
          </a:r>
        </a:p>
      </dsp:txBody>
      <dsp:txXfrm>
        <a:off x="6011682" y="3661695"/>
        <a:ext cx="1212078" cy="1202913"/>
      </dsp:txXfrm>
    </dsp:sp>
    <dsp:sp modelId="{3306DC95-426D-4E89-B97D-84DF356FD3C3}">
      <dsp:nvSpPr>
        <dsp:cNvPr id="0" name=""/>
        <dsp:cNvSpPr/>
      </dsp:nvSpPr>
      <dsp:spPr>
        <a:xfrm rot="9034409">
          <a:off x="1661424" y="3606287"/>
          <a:ext cx="909018" cy="34277"/>
        </a:xfrm>
        <a:custGeom>
          <a:avLst/>
          <a:gdLst/>
          <a:ahLst/>
          <a:cxnLst/>
          <a:rect l="0" t="0" r="0" b="0"/>
          <a:pathLst>
            <a:path>
              <a:moveTo>
                <a:pt x="0" y="17138"/>
              </a:moveTo>
              <a:lnTo>
                <a:pt x="909018" y="17138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500" kern="1200"/>
        </a:p>
      </dsp:txBody>
      <dsp:txXfrm rot="10800000">
        <a:off x="2093208" y="3600700"/>
        <a:ext cx="45450" cy="45450"/>
      </dsp:txXfrm>
    </dsp:sp>
    <dsp:sp modelId="{65BABAB5-AD6C-4016-83F3-6A61C4F8A54A}">
      <dsp:nvSpPr>
        <dsp:cNvPr id="0" name=""/>
        <dsp:cNvSpPr/>
      </dsp:nvSpPr>
      <dsp:spPr>
        <a:xfrm>
          <a:off x="0" y="3442324"/>
          <a:ext cx="1858145" cy="170117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95" tIns="23495" rIns="23495" bIns="2349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kern="1200" dirty="0"/>
            <a:t>易耗品</a:t>
          </a:r>
        </a:p>
      </dsp:txBody>
      <dsp:txXfrm>
        <a:off x="272119" y="3691455"/>
        <a:ext cx="1313907" cy="12029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List2">
  <dgm:title val=""/>
  <dgm:desc val=""/>
  <dgm:catLst>
    <dgm:cat type="list" pri="7000"/>
    <dgm:cat type="convert" pri="16000"/>
    <dgm:cat type="picture" pri="28000"/>
    <dgm:cat type="pictureconvert" pri="28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dir/>
      <dgm:animLvl val="lvl"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w" for="ch" ptType="sibTrans" refType="w" refFor="ch" refForName="compNode" op="equ" fact="0.08"/>
      <dgm:constr type="sp" refType="w" refFor="ch" refForName="compNode" op="equ" fact="0.16"/>
      <dgm:constr type="primFontSz" for="des" forName="parentText" op="equ" val="65"/>
      <dgm:constr type="primFontSz" for="des" forName="childRect" op="equ" val="65"/>
    </dgm:constrLst>
    <dgm:ruleLst/>
    <dgm:forEach name="nodesForEach" axis="ch" ptType="node">
      <dgm:layoutNode name="compNode">
        <dgm:alg type="composite">
          <dgm:param type="ar" val="0.943"/>
        </dgm:alg>
        <dgm:shape xmlns:r="http://schemas.openxmlformats.org/officeDocument/2006/relationships" r:blip="">
          <dgm:adjLst/>
        </dgm:shape>
        <dgm:presOf/>
        <dgm:choose name="Name3">
          <dgm:if name="Name4" axis="self" func="var" arg="dir" op="equ" val="norm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l" for="ch" forName="childRect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l" for="ch" forName="parentText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l" for="ch" forName="parentRect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r" for="ch" forName="adorn" refType="w"/>
            </dgm:constrLst>
          </dgm:if>
          <dgm:else name="Name5">
            <dgm:constrLst>
              <dgm:constr type="w" val="1"/>
              <dgm:constr type="h" refType="w" fact="1.06"/>
              <dgm:constr type="h" for="ch" forName="childRect" refType="h" fact="0.65"/>
              <dgm:constr type="w" for="ch" forName="childRect" refType="w" fact="0.923"/>
              <dgm:constr type="r" for="ch" forName="childRect" refType="w"/>
              <dgm:constr type="t" for="ch" forName="childRect"/>
              <dgm:constr type="w" for="ch" forName="parentText" refType="w" fact="0.65"/>
              <dgm:constr type="h" for="ch" forName="parentText" refType="h" refFor="ch" refForName="childRect" fact="0.43"/>
              <dgm:constr type="r" for="ch" forName="parentText" refType="w"/>
              <dgm:constr type="t" for="ch" forName="parentText" refType="h" refFor="ch" refForName="childRect"/>
              <dgm:constr type="w" for="ch" forName="parentRect" refType="w" fact="0.923"/>
              <dgm:constr type="h" for="ch" forName="parentRect" refType="h" refFor="ch" refForName="parentText"/>
              <dgm:constr type="r" for="ch" forName="parentRect" refType="w"/>
              <dgm:constr type="t" for="ch" forName="parentRect" refType="t" refFor="ch" refForName="parentText"/>
              <dgm:constr type="w" for="ch" forName="adorn" refType="w" refFor="ch" refForName="parentRect" fact="0.35"/>
              <dgm:constr type="h" for="ch" forName="adorn" refType="w" refFor="ch" refForName="parentRect" fact="0.35"/>
              <dgm:constr type="b" for="ch" forName="adorn" refType="h"/>
              <dgm:constr type="l" for="ch" forName="adorn"/>
            </dgm:constrLst>
          </dgm:else>
        </dgm:choose>
        <dgm:ruleLst/>
        <dgm:layoutNode name="childRect" styleLbl="b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2SameRect" r:blip="">
            <dgm:adjLst>
              <dgm:adj idx="1" val="0.08"/>
            </dgm:adjLst>
          </dgm:shape>
          <dgm:presOf axis="des" ptType="node"/>
          <dgm:constrLst>
            <dgm:constr type="secFontSz" refType="primFontSz"/>
            <dgm:constr type="tMarg" refType="primFontSz" fact="0.3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Text">
          <dgm:varLst>
            <dgm:chMax val="0"/>
            <dgm:bulletEnabled val="1"/>
          </dgm:varLst>
          <dgm:choose name="Name6">
            <dgm:if name="Name7" func="var" arg="dir" op="equ" val="norm">
              <dgm:alg type="tx">
                <dgm:param type="parTxLTRAlign" val="l"/>
                <dgm:param type="parTxRTLAlign" val="l"/>
              </dgm:alg>
            </dgm:if>
            <dgm:else name="Name8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ect" r:blip="" zOrderOff="1" hideGeom="1">
            <dgm:adjLst/>
          </dgm:shape>
          <dgm:presOf axis="self" ptType="node"/>
          <dgm:constrLst>
            <dgm:constr type="tMarg"/>
            <dgm:constr type="bMarg"/>
            <dgm:constr type="lMarg" refType="primFontSz" fact="0.3"/>
            <dgm:constr type="rMarg" refType="primFontSz" fact="0.1"/>
          </dgm:constrLst>
          <dgm:ruleLst>
            <dgm:rule type="primFontSz" val="5" fact="NaN" max="NaN"/>
          </dgm:ruleLst>
        </dgm:layoutNode>
        <dgm:layoutNode name="parentRect" styleLbl="alignNode1">
          <dgm:alg type="sp"/>
          <dgm:shape xmlns:r="http://schemas.openxmlformats.org/officeDocument/2006/relationships" type="rect" r:blip="">
            <dgm:adjLst/>
          </dgm:shape>
          <dgm:presOf axis="self" ptType="node"/>
          <dgm:constrLst/>
          <dgm:ruleLst/>
        </dgm:layoutNode>
        <dgm:layoutNode name="adorn" styleLbl="fgAccFollowNod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w" val="1"/>
            <dgm:constr type="h" refType="w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2018/7/22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2018/7/22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2018/7/22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e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2018/7/22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7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0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5.xml"/><Relationship Id="rId1" Type="http://schemas.openxmlformats.org/officeDocument/2006/relationships/themeOverride" Target="../theme/themeOverride12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84"/>
          <p:cNvSpPr txBox="1"/>
          <p:nvPr/>
        </p:nvSpPr>
        <p:spPr>
          <a:xfrm>
            <a:off x="1281839" y="3089431"/>
            <a:ext cx="36824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汇报</a:t>
            </a:r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 the way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9592" y="1491630"/>
            <a:ext cx="7344816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</a:t>
            </a:r>
            <a:r>
              <a:rPr lang="en-US" altLang="zh-CN" sz="4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ICEBOSS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              </a:t>
            </a:r>
            <a:r>
              <a:rPr lang="en-US" altLang="zh-CN" sz="48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—</a:t>
            </a:r>
            <a:r>
              <a:rPr lang="zh-CN" altLang="en-US" sz="32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智能冰箱</a:t>
            </a:r>
          </a:p>
        </p:txBody>
      </p:sp>
      <p:pic>
        <p:nvPicPr>
          <p:cNvPr id="3" name="Ryan Farish - Holding Hands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16416" y="-1028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/>
      <p:bldP spid="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419FC69E-13E5-4568-BAA0-FA759D5D0305}"/>
              </a:ext>
            </a:extLst>
          </p:cNvPr>
          <p:cNvSpPr txBox="1"/>
          <p:nvPr/>
        </p:nvSpPr>
        <p:spPr>
          <a:xfrm>
            <a:off x="1115616" y="339502"/>
            <a:ext cx="371812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User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persona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564B069-D89D-48E0-9BF4-EF5D635DEF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720" y="1012330"/>
            <a:ext cx="5313629" cy="379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1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AD91C63A-0D6E-436D-B1D6-A7EAB98474B6}"/>
              </a:ext>
            </a:extLst>
          </p:cNvPr>
          <p:cNvSpPr txBox="1"/>
          <p:nvPr/>
        </p:nvSpPr>
        <p:spPr>
          <a:xfrm>
            <a:off x="2843808" y="771550"/>
            <a:ext cx="3456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主流智能冰箱</a:t>
            </a: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CFFD584D-0AC6-40F2-82AF-23A360DFEFA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10497360"/>
              </p:ext>
            </p:extLst>
          </p:nvPr>
        </p:nvGraphicFramePr>
        <p:xfrm>
          <a:off x="1524000" y="1419622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89004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1"/>
          <p:cNvSpPr txBox="1"/>
          <p:nvPr/>
        </p:nvSpPr>
        <p:spPr>
          <a:xfrm>
            <a:off x="611560" y="175643"/>
            <a:ext cx="4176464" cy="2468115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endParaRPr lang="en-US" altLang="zh-CN" sz="4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图示 11">
            <a:extLst>
              <a:ext uri="{FF2B5EF4-FFF2-40B4-BE49-F238E27FC236}">
                <a16:creationId xmlns:a16="http://schemas.microsoft.com/office/drawing/2014/main" id="{8F2D3D6D-9E51-4681-AA2A-B8EDB97C12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34886273"/>
              </p:ext>
            </p:extLst>
          </p:nvPr>
        </p:nvGraphicFramePr>
        <p:xfrm>
          <a:off x="827584" y="0"/>
          <a:ext cx="7488832" cy="51435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/>
          <p:cNvSpPr txBox="1"/>
          <p:nvPr/>
        </p:nvSpPr>
        <p:spPr>
          <a:xfrm>
            <a:off x="2987824" y="965887"/>
            <a:ext cx="1728192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Narkisim" panose="020E0502050101010101" pitchFamily="34" charset="-79"/>
                <a:ea typeface="华康雅宋体W9(P)" panose="02020900000000000000" pitchFamily="18" charset="-122"/>
                <a:cs typeface="Narkisim" panose="020E0502050101010101" pitchFamily="34" charset="-79"/>
                <a:sym typeface="+mn-lt"/>
              </a:rPr>
              <a:t>04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latin typeface="Narkisim" panose="020E0502050101010101" pitchFamily="34" charset="-79"/>
              <a:ea typeface="华康雅宋体W9(P)" panose="02020900000000000000" pitchFamily="18" charset="-122"/>
              <a:cs typeface="Narkisim" panose="020E0502050101010101" pitchFamily="34" charset="-79"/>
              <a:sym typeface="+mn-lt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833726" y="843558"/>
            <a:ext cx="5346432" cy="712411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E9BA88F-A861-4976-B24E-B78646C9022F}"/>
              </a:ext>
            </a:extLst>
          </p:cNvPr>
          <p:cNvSpPr txBox="1"/>
          <p:nvPr/>
        </p:nvSpPr>
        <p:spPr>
          <a:xfrm flipH="1">
            <a:off x="2612382" y="2279362"/>
            <a:ext cx="2479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4"/>
          <p:cNvSpPr/>
          <p:nvPr/>
        </p:nvSpPr>
        <p:spPr>
          <a:xfrm>
            <a:off x="303222" y="910089"/>
            <a:ext cx="1059531" cy="6524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599" extrusionOk="0">
                <a:moveTo>
                  <a:pt x="9998" y="0"/>
                </a:moveTo>
                <a:cubicBezTo>
                  <a:pt x="8290" y="0"/>
                  <a:pt x="6583" y="898"/>
                  <a:pt x="5280" y="2695"/>
                </a:cubicBezTo>
                <a:cubicBezTo>
                  <a:pt x="4945" y="3157"/>
                  <a:pt x="4653" y="3657"/>
                  <a:pt x="4404" y="4183"/>
                </a:cubicBezTo>
                <a:cubicBezTo>
                  <a:pt x="4392" y="4208"/>
                  <a:pt x="4384" y="4235"/>
                  <a:pt x="4373" y="4260"/>
                </a:cubicBezTo>
                <a:cubicBezTo>
                  <a:pt x="3891" y="5302"/>
                  <a:pt x="3576" y="6445"/>
                  <a:pt x="3429" y="7623"/>
                </a:cubicBezTo>
                <a:cubicBezTo>
                  <a:pt x="3428" y="7624"/>
                  <a:pt x="3429" y="7625"/>
                  <a:pt x="3429" y="7625"/>
                </a:cubicBezTo>
                <a:cubicBezTo>
                  <a:pt x="3353" y="8227"/>
                  <a:pt x="3322" y="8835"/>
                  <a:pt x="3334" y="9444"/>
                </a:cubicBezTo>
                <a:cubicBezTo>
                  <a:pt x="2594" y="9714"/>
                  <a:pt x="1894" y="10243"/>
                  <a:pt x="1314" y="11042"/>
                </a:cubicBezTo>
                <a:cubicBezTo>
                  <a:pt x="-438" y="13459"/>
                  <a:pt x="-438" y="17375"/>
                  <a:pt x="1314" y="19792"/>
                </a:cubicBezTo>
                <a:cubicBezTo>
                  <a:pt x="2134" y="20922"/>
                  <a:pt x="3192" y="21516"/>
                  <a:pt x="4265" y="21589"/>
                </a:cubicBezTo>
                <a:lnTo>
                  <a:pt x="4265" y="21598"/>
                </a:lnTo>
                <a:lnTo>
                  <a:pt x="4385" y="21598"/>
                </a:lnTo>
                <a:cubicBezTo>
                  <a:pt x="4453" y="21600"/>
                  <a:pt x="4520" y="21600"/>
                  <a:pt x="4588" y="21598"/>
                </a:cubicBezTo>
                <a:lnTo>
                  <a:pt x="16136" y="21598"/>
                </a:lnTo>
                <a:cubicBezTo>
                  <a:pt x="16204" y="21600"/>
                  <a:pt x="16271" y="21600"/>
                  <a:pt x="16339" y="21598"/>
                </a:cubicBezTo>
                <a:lnTo>
                  <a:pt x="16392" y="21598"/>
                </a:lnTo>
                <a:lnTo>
                  <a:pt x="16392" y="21594"/>
                </a:lnTo>
                <a:cubicBezTo>
                  <a:pt x="17488" y="21543"/>
                  <a:pt x="18573" y="20945"/>
                  <a:pt x="19410" y="19792"/>
                </a:cubicBezTo>
                <a:cubicBezTo>
                  <a:pt x="21162" y="17375"/>
                  <a:pt x="21162" y="13459"/>
                  <a:pt x="19410" y="11042"/>
                </a:cubicBezTo>
                <a:cubicBezTo>
                  <a:pt x="18644" y="9985"/>
                  <a:pt x="17669" y="9391"/>
                  <a:pt x="16668" y="9259"/>
                </a:cubicBezTo>
                <a:cubicBezTo>
                  <a:pt x="16668" y="9255"/>
                  <a:pt x="16668" y="9252"/>
                  <a:pt x="16668" y="9248"/>
                </a:cubicBezTo>
                <a:cubicBezTo>
                  <a:pt x="16672" y="8065"/>
                  <a:pt x="16513" y="6881"/>
                  <a:pt x="16188" y="5766"/>
                </a:cubicBezTo>
                <a:cubicBezTo>
                  <a:pt x="16188" y="5764"/>
                  <a:pt x="16186" y="5762"/>
                  <a:pt x="16186" y="5759"/>
                </a:cubicBezTo>
                <a:cubicBezTo>
                  <a:pt x="15860" y="4644"/>
                  <a:pt x="15371" y="3599"/>
                  <a:pt x="14715" y="2695"/>
                </a:cubicBezTo>
                <a:cubicBezTo>
                  <a:pt x="13412" y="898"/>
                  <a:pt x="11705" y="0"/>
                  <a:pt x="999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7" name="Freeform: Shape 270"/>
          <p:cNvSpPr/>
          <p:nvPr/>
        </p:nvSpPr>
        <p:spPr>
          <a:xfrm>
            <a:off x="76000" y="2138577"/>
            <a:ext cx="736102" cy="453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599" extrusionOk="0">
                <a:moveTo>
                  <a:pt x="9998" y="0"/>
                </a:moveTo>
                <a:cubicBezTo>
                  <a:pt x="8290" y="0"/>
                  <a:pt x="6583" y="898"/>
                  <a:pt x="5280" y="2695"/>
                </a:cubicBezTo>
                <a:cubicBezTo>
                  <a:pt x="4945" y="3157"/>
                  <a:pt x="4653" y="3657"/>
                  <a:pt x="4404" y="4183"/>
                </a:cubicBezTo>
                <a:cubicBezTo>
                  <a:pt x="4392" y="4208"/>
                  <a:pt x="4384" y="4235"/>
                  <a:pt x="4373" y="4260"/>
                </a:cubicBezTo>
                <a:cubicBezTo>
                  <a:pt x="3891" y="5302"/>
                  <a:pt x="3576" y="6445"/>
                  <a:pt x="3429" y="7623"/>
                </a:cubicBezTo>
                <a:cubicBezTo>
                  <a:pt x="3428" y="7624"/>
                  <a:pt x="3429" y="7625"/>
                  <a:pt x="3429" y="7625"/>
                </a:cubicBezTo>
                <a:cubicBezTo>
                  <a:pt x="3353" y="8227"/>
                  <a:pt x="3322" y="8835"/>
                  <a:pt x="3334" y="9444"/>
                </a:cubicBezTo>
                <a:cubicBezTo>
                  <a:pt x="2594" y="9714"/>
                  <a:pt x="1894" y="10243"/>
                  <a:pt x="1314" y="11042"/>
                </a:cubicBezTo>
                <a:cubicBezTo>
                  <a:pt x="-438" y="13459"/>
                  <a:pt x="-438" y="17375"/>
                  <a:pt x="1314" y="19792"/>
                </a:cubicBezTo>
                <a:cubicBezTo>
                  <a:pt x="2134" y="20922"/>
                  <a:pt x="3192" y="21516"/>
                  <a:pt x="4265" y="21589"/>
                </a:cubicBezTo>
                <a:lnTo>
                  <a:pt x="4265" y="21598"/>
                </a:lnTo>
                <a:lnTo>
                  <a:pt x="4385" y="21598"/>
                </a:lnTo>
                <a:cubicBezTo>
                  <a:pt x="4453" y="21600"/>
                  <a:pt x="4520" y="21600"/>
                  <a:pt x="4588" y="21598"/>
                </a:cubicBezTo>
                <a:lnTo>
                  <a:pt x="16136" y="21598"/>
                </a:lnTo>
                <a:cubicBezTo>
                  <a:pt x="16204" y="21600"/>
                  <a:pt x="16271" y="21600"/>
                  <a:pt x="16339" y="21598"/>
                </a:cubicBezTo>
                <a:lnTo>
                  <a:pt x="16392" y="21598"/>
                </a:lnTo>
                <a:lnTo>
                  <a:pt x="16392" y="21594"/>
                </a:lnTo>
                <a:cubicBezTo>
                  <a:pt x="17488" y="21543"/>
                  <a:pt x="18573" y="20945"/>
                  <a:pt x="19410" y="19792"/>
                </a:cubicBezTo>
                <a:cubicBezTo>
                  <a:pt x="21162" y="17375"/>
                  <a:pt x="21162" y="13459"/>
                  <a:pt x="19410" y="11042"/>
                </a:cubicBezTo>
                <a:cubicBezTo>
                  <a:pt x="18644" y="9985"/>
                  <a:pt x="17669" y="9391"/>
                  <a:pt x="16668" y="9259"/>
                </a:cubicBezTo>
                <a:cubicBezTo>
                  <a:pt x="16668" y="9255"/>
                  <a:pt x="16668" y="9252"/>
                  <a:pt x="16668" y="9248"/>
                </a:cubicBezTo>
                <a:cubicBezTo>
                  <a:pt x="16672" y="8065"/>
                  <a:pt x="16513" y="6881"/>
                  <a:pt x="16188" y="5766"/>
                </a:cubicBezTo>
                <a:cubicBezTo>
                  <a:pt x="16188" y="5764"/>
                  <a:pt x="16186" y="5762"/>
                  <a:pt x="16186" y="5759"/>
                </a:cubicBezTo>
                <a:cubicBezTo>
                  <a:pt x="15860" y="4644"/>
                  <a:pt x="15371" y="3599"/>
                  <a:pt x="14715" y="2695"/>
                </a:cubicBezTo>
                <a:cubicBezTo>
                  <a:pt x="13412" y="898"/>
                  <a:pt x="11705" y="0"/>
                  <a:pt x="999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8" name="Freeform: Shape 271"/>
          <p:cNvSpPr/>
          <p:nvPr/>
        </p:nvSpPr>
        <p:spPr>
          <a:xfrm>
            <a:off x="8331898" y="1588800"/>
            <a:ext cx="736102" cy="453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599" extrusionOk="0">
                <a:moveTo>
                  <a:pt x="9998" y="0"/>
                </a:moveTo>
                <a:cubicBezTo>
                  <a:pt x="8290" y="0"/>
                  <a:pt x="6583" y="898"/>
                  <a:pt x="5280" y="2695"/>
                </a:cubicBezTo>
                <a:cubicBezTo>
                  <a:pt x="4945" y="3157"/>
                  <a:pt x="4653" y="3657"/>
                  <a:pt x="4404" y="4183"/>
                </a:cubicBezTo>
                <a:cubicBezTo>
                  <a:pt x="4392" y="4208"/>
                  <a:pt x="4384" y="4235"/>
                  <a:pt x="4373" y="4260"/>
                </a:cubicBezTo>
                <a:cubicBezTo>
                  <a:pt x="3891" y="5302"/>
                  <a:pt x="3576" y="6445"/>
                  <a:pt x="3429" y="7623"/>
                </a:cubicBezTo>
                <a:cubicBezTo>
                  <a:pt x="3428" y="7624"/>
                  <a:pt x="3429" y="7625"/>
                  <a:pt x="3429" y="7625"/>
                </a:cubicBezTo>
                <a:cubicBezTo>
                  <a:pt x="3353" y="8227"/>
                  <a:pt x="3322" y="8835"/>
                  <a:pt x="3334" y="9444"/>
                </a:cubicBezTo>
                <a:cubicBezTo>
                  <a:pt x="2594" y="9714"/>
                  <a:pt x="1894" y="10243"/>
                  <a:pt x="1314" y="11042"/>
                </a:cubicBezTo>
                <a:cubicBezTo>
                  <a:pt x="-438" y="13459"/>
                  <a:pt x="-438" y="17375"/>
                  <a:pt x="1314" y="19792"/>
                </a:cubicBezTo>
                <a:cubicBezTo>
                  <a:pt x="2134" y="20922"/>
                  <a:pt x="3192" y="21516"/>
                  <a:pt x="4265" y="21589"/>
                </a:cubicBezTo>
                <a:lnTo>
                  <a:pt x="4265" y="21598"/>
                </a:lnTo>
                <a:lnTo>
                  <a:pt x="4385" y="21598"/>
                </a:lnTo>
                <a:cubicBezTo>
                  <a:pt x="4453" y="21600"/>
                  <a:pt x="4520" y="21600"/>
                  <a:pt x="4588" y="21598"/>
                </a:cubicBezTo>
                <a:lnTo>
                  <a:pt x="16136" y="21598"/>
                </a:lnTo>
                <a:cubicBezTo>
                  <a:pt x="16204" y="21600"/>
                  <a:pt x="16271" y="21600"/>
                  <a:pt x="16339" y="21598"/>
                </a:cubicBezTo>
                <a:lnTo>
                  <a:pt x="16392" y="21598"/>
                </a:lnTo>
                <a:lnTo>
                  <a:pt x="16392" y="21594"/>
                </a:lnTo>
                <a:cubicBezTo>
                  <a:pt x="17488" y="21543"/>
                  <a:pt x="18573" y="20945"/>
                  <a:pt x="19410" y="19792"/>
                </a:cubicBezTo>
                <a:cubicBezTo>
                  <a:pt x="21162" y="17375"/>
                  <a:pt x="21162" y="13459"/>
                  <a:pt x="19410" y="11042"/>
                </a:cubicBezTo>
                <a:cubicBezTo>
                  <a:pt x="18644" y="9985"/>
                  <a:pt x="17669" y="9391"/>
                  <a:pt x="16668" y="9259"/>
                </a:cubicBezTo>
                <a:cubicBezTo>
                  <a:pt x="16668" y="9255"/>
                  <a:pt x="16668" y="9252"/>
                  <a:pt x="16668" y="9248"/>
                </a:cubicBezTo>
                <a:cubicBezTo>
                  <a:pt x="16672" y="8065"/>
                  <a:pt x="16513" y="6881"/>
                  <a:pt x="16188" y="5766"/>
                </a:cubicBezTo>
                <a:cubicBezTo>
                  <a:pt x="16188" y="5764"/>
                  <a:pt x="16186" y="5762"/>
                  <a:pt x="16186" y="5759"/>
                </a:cubicBezTo>
                <a:cubicBezTo>
                  <a:pt x="15860" y="4644"/>
                  <a:pt x="15371" y="3599"/>
                  <a:pt x="14715" y="2695"/>
                </a:cubicBezTo>
                <a:cubicBezTo>
                  <a:pt x="13412" y="898"/>
                  <a:pt x="11705" y="0"/>
                  <a:pt x="999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9" name="Freeform: Shape 272"/>
          <p:cNvSpPr/>
          <p:nvPr/>
        </p:nvSpPr>
        <p:spPr>
          <a:xfrm>
            <a:off x="8156687" y="3058506"/>
            <a:ext cx="490570" cy="3021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599" extrusionOk="0">
                <a:moveTo>
                  <a:pt x="9998" y="0"/>
                </a:moveTo>
                <a:cubicBezTo>
                  <a:pt x="8290" y="0"/>
                  <a:pt x="6583" y="898"/>
                  <a:pt x="5280" y="2695"/>
                </a:cubicBezTo>
                <a:cubicBezTo>
                  <a:pt x="4945" y="3157"/>
                  <a:pt x="4653" y="3657"/>
                  <a:pt x="4404" y="4183"/>
                </a:cubicBezTo>
                <a:cubicBezTo>
                  <a:pt x="4392" y="4208"/>
                  <a:pt x="4384" y="4235"/>
                  <a:pt x="4373" y="4260"/>
                </a:cubicBezTo>
                <a:cubicBezTo>
                  <a:pt x="3891" y="5302"/>
                  <a:pt x="3576" y="6445"/>
                  <a:pt x="3429" y="7623"/>
                </a:cubicBezTo>
                <a:cubicBezTo>
                  <a:pt x="3428" y="7624"/>
                  <a:pt x="3429" y="7625"/>
                  <a:pt x="3429" y="7625"/>
                </a:cubicBezTo>
                <a:cubicBezTo>
                  <a:pt x="3353" y="8227"/>
                  <a:pt x="3322" y="8835"/>
                  <a:pt x="3334" y="9444"/>
                </a:cubicBezTo>
                <a:cubicBezTo>
                  <a:pt x="2594" y="9714"/>
                  <a:pt x="1894" y="10243"/>
                  <a:pt x="1314" y="11042"/>
                </a:cubicBezTo>
                <a:cubicBezTo>
                  <a:pt x="-438" y="13459"/>
                  <a:pt x="-438" y="17375"/>
                  <a:pt x="1314" y="19792"/>
                </a:cubicBezTo>
                <a:cubicBezTo>
                  <a:pt x="2134" y="20922"/>
                  <a:pt x="3192" y="21516"/>
                  <a:pt x="4265" y="21589"/>
                </a:cubicBezTo>
                <a:lnTo>
                  <a:pt x="4265" y="21598"/>
                </a:lnTo>
                <a:lnTo>
                  <a:pt x="4385" y="21598"/>
                </a:lnTo>
                <a:cubicBezTo>
                  <a:pt x="4453" y="21600"/>
                  <a:pt x="4520" y="21600"/>
                  <a:pt x="4588" y="21598"/>
                </a:cubicBezTo>
                <a:lnTo>
                  <a:pt x="16136" y="21598"/>
                </a:lnTo>
                <a:cubicBezTo>
                  <a:pt x="16204" y="21600"/>
                  <a:pt x="16271" y="21600"/>
                  <a:pt x="16339" y="21598"/>
                </a:cubicBezTo>
                <a:lnTo>
                  <a:pt x="16392" y="21598"/>
                </a:lnTo>
                <a:lnTo>
                  <a:pt x="16392" y="21594"/>
                </a:lnTo>
                <a:cubicBezTo>
                  <a:pt x="17488" y="21543"/>
                  <a:pt x="18573" y="20945"/>
                  <a:pt x="19410" y="19792"/>
                </a:cubicBezTo>
                <a:cubicBezTo>
                  <a:pt x="21162" y="17375"/>
                  <a:pt x="21162" y="13459"/>
                  <a:pt x="19410" y="11042"/>
                </a:cubicBezTo>
                <a:cubicBezTo>
                  <a:pt x="18644" y="9985"/>
                  <a:pt x="17669" y="9391"/>
                  <a:pt x="16668" y="9259"/>
                </a:cubicBezTo>
                <a:cubicBezTo>
                  <a:pt x="16668" y="9255"/>
                  <a:pt x="16668" y="9252"/>
                  <a:pt x="16668" y="9248"/>
                </a:cubicBezTo>
                <a:cubicBezTo>
                  <a:pt x="16672" y="8065"/>
                  <a:pt x="16513" y="6881"/>
                  <a:pt x="16188" y="5766"/>
                </a:cubicBezTo>
                <a:cubicBezTo>
                  <a:pt x="16188" y="5764"/>
                  <a:pt x="16186" y="5762"/>
                  <a:pt x="16186" y="5759"/>
                </a:cubicBezTo>
                <a:cubicBezTo>
                  <a:pt x="15860" y="4644"/>
                  <a:pt x="15371" y="3599"/>
                  <a:pt x="14715" y="2695"/>
                </a:cubicBezTo>
                <a:cubicBezTo>
                  <a:pt x="13412" y="898"/>
                  <a:pt x="11705" y="0"/>
                  <a:pt x="999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2" name="Freeform: Shape 278"/>
          <p:cNvSpPr/>
          <p:nvPr/>
        </p:nvSpPr>
        <p:spPr>
          <a:xfrm>
            <a:off x="4009163" y="902857"/>
            <a:ext cx="543580" cy="3347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24" h="21599" extrusionOk="0">
                <a:moveTo>
                  <a:pt x="9998" y="0"/>
                </a:moveTo>
                <a:cubicBezTo>
                  <a:pt x="8290" y="0"/>
                  <a:pt x="6583" y="898"/>
                  <a:pt x="5280" y="2695"/>
                </a:cubicBezTo>
                <a:cubicBezTo>
                  <a:pt x="4945" y="3157"/>
                  <a:pt x="4653" y="3657"/>
                  <a:pt x="4404" y="4183"/>
                </a:cubicBezTo>
                <a:cubicBezTo>
                  <a:pt x="4392" y="4208"/>
                  <a:pt x="4384" y="4235"/>
                  <a:pt x="4373" y="4260"/>
                </a:cubicBezTo>
                <a:cubicBezTo>
                  <a:pt x="3891" y="5302"/>
                  <a:pt x="3576" y="6445"/>
                  <a:pt x="3429" y="7623"/>
                </a:cubicBezTo>
                <a:cubicBezTo>
                  <a:pt x="3428" y="7624"/>
                  <a:pt x="3429" y="7625"/>
                  <a:pt x="3429" y="7625"/>
                </a:cubicBezTo>
                <a:cubicBezTo>
                  <a:pt x="3353" y="8227"/>
                  <a:pt x="3322" y="8835"/>
                  <a:pt x="3334" y="9444"/>
                </a:cubicBezTo>
                <a:cubicBezTo>
                  <a:pt x="2594" y="9714"/>
                  <a:pt x="1894" y="10243"/>
                  <a:pt x="1314" y="11042"/>
                </a:cubicBezTo>
                <a:cubicBezTo>
                  <a:pt x="-438" y="13459"/>
                  <a:pt x="-438" y="17375"/>
                  <a:pt x="1314" y="19792"/>
                </a:cubicBezTo>
                <a:cubicBezTo>
                  <a:pt x="2134" y="20922"/>
                  <a:pt x="3192" y="21516"/>
                  <a:pt x="4265" y="21589"/>
                </a:cubicBezTo>
                <a:lnTo>
                  <a:pt x="4265" y="21598"/>
                </a:lnTo>
                <a:lnTo>
                  <a:pt x="4385" y="21598"/>
                </a:lnTo>
                <a:cubicBezTo>
                  <a:pt x="4453" y="21600"/>
                  <a:pt x="4520" y="21600"/>
                  <a:pt x="4588" y="21598"/>
                </a:cubicBezTo>
                <a:lnTo>
                  <a:pt x="16136" y="21598"/>
                </a:lnTo>
                <a:cubicBezTo>
                  <a:pt x="16204" y="21600"/>
                  <a:pt x="16271" y="21600"/>
                  <a:pt x="16339" y="21598"/>
                </a:cubicBezTo>
                <a:lnTo>
                  <a:pt x="16392" y="21598"/>
                </a:lnTo>
                <a:lnTo>
                  <a:pt x="16392" y="21594"/>
                </a:lnTo>
                <a:cubicBezTo>
                  <a:pt x="17488" y="21543"/>
                  <a:pt x="18573" y="20945"/>
                  <a:pt x="19410" y="19792"/>
                </a:cubicBezTo>
                <a:cubicBezTo>
                  <a:pt x="21162" y="17375"/>
                  <a:pt x="21162" y="13459"/>
                  <a:pt x="19410" y="11042"/>
                </a:cubicBezTo>
                <a:cubicBezTo>
                  <a:pt x="18644" y="9985"/>
                  <a:pt x="17669" y="9391"/>
                  <a:pt x="16668" y="9259"/>
                </a:cubicBezTo>
                <a:cubicBezTo>
                  <a:pt x="16668" y="9255"/>
                  <a:pt x="16668" y="9252"/>
                  <a:pt x="16668" y="9248"/>
                </a:cubicBezTo>
                <a:cubicBezTo>
                  <a:pt x="16672" y="8065"/>
                  <a:pt x="16513" y="6881"/>
                  <a:pt x="16188" y="5766"/>
                </a:cubicBezTo>
                <a:cubicBezTo>
                  <a:pt x="16188" y="5764"/>
                  <a:pt x="16186" y="5762"/>
                  <a:pt x="16186" y="5759"/>
                </a:cubicBezTo>
                <a:cubicBezTo>
                  <a:pt x="15860" y="4644"/>
                  <a:pt x="15371" y="3599"/>
                  <a:pt x="14715" y="2695"/>
                </a:cubicBezTo>
                <a:cubicBezTo>
                  <a:pt x="13412" y="898"/>
                  <a:pt x="11705" y="0"/>
                  <a:pt x="9998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12700">
            <a:miter lim="400000"/>
          </a:ln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957350" y="1111500"/>
            <a:ext cx="6975279" cy="3475979"/>
            <a:chOff x="957350" y="1111500"/>
            <a:chExt cx="6975279" cy="3475979"/>
          </a:xfrm>
        </p:grpSpPr>
        <p:grpSp>
          <p:nvGrpSpPr>
            <p:cNvPr id="5" name="Group 265"/>
            <p:cNvGrpSpPr/>
            <p:nvPr/>
          </p:nvGrpSpPr>
          <p:grpSpPr>
            <a:xfrm>
              <a:off x="1030215" y="1270863"/>
              <a:ext cx="1012914" cy="969764"/>
              <a:chOff x="1373621" y="1694484"/>
              <a:chExt cx="1350552" cy="1293018"/>
            </a:xfrm>
          </p:grpSpPr>
          <p:sp>
            <p:nvSpPr>
              <p:cNvPr id="254" name="Freeform: Shape 6"/>
              <p:cNvSpPr/>
              <p:nvPr/>
            </p:nvSpPr>
            <p:spPr bwMode="auto">
              <a:xfrm>
                <a:off x="1796608" y="2233387"/>
                <a:ext cx="506725" cy="754115"/>
              </a:xfrm>
              <a:custGeom>
                <a:avLst/>
                <a:gdLst>
                  <a:gd name="T0" fmla="*/ 130 w 164"/>
                  <a:gd name="T1" fmla="*/ 299 h 299"/>
                  <a:gd name="T2" fmla="*/ 123 w 164"/>
                  <a:gd name="T3" fmla="*/ 132 h 299"/>
                  <a:gd name="T4" fmla="*/ 161 w 164"/>
                  <a:gd name="T5" fmla="*/ 47 h 299"/>
                  <a:gd name="T6" fmla="*/ 143 w 164"/>
                  <a:gd name="T7" fmla="*/ 51 h 299"/>
                  <a:gd name="T8" fmla="*/ 108 w 164"/>
                  <a:gd name="T9" fmla="*/ 75 h 299"/>
                  <a:gd name="T10" fmla="*/ 80 w 164"/>
                  <a:gd name="T11" fmla="*/ 6 h 299"/>
                  <a:gd name="T12" fmla="*/ 77 w 164"/>
                  <a:gd name="T13" fmla="*/ 51 h 299"/>
                  <a:gd name="T14" fmla="*/ 48 w 164"/>
                  <a:gd name="T15" fmla="*/ 33 h 299"/>
                  <a:gd name="T16" fmla="*/ 27 w 164"/>
                  <a:gd name="T17" fmla="*/ 16 h 299"/>
                  <a:gd name="T18" fmla="*/ 52 w 164"/>
                  <a:gd name="T19" fmla="*/ 74 h 299"/>
                  <a:gd name="T20" fmla="*/ 10 w 164"/>
                  <a:gd name="T21" fmla="*/ 35 h 299"/>
                  <a:gd name="T22" fmla="*/ 9 w 164"/>
                  <a:gd name="T23" fmla="*/ 53 h 299"/>
                  <a:gd name="T24" fmla="*/ 43 w 164"/>
                  <a:gd name="T25" fmla="*/ 93 h 299"/>
                  <a:gd name="T26" fmla="*/ 10 w 164"/>
                  <a:gd name="T27" fmla="*/ 75 h 299"/>
                  <a:gd name="T28" fmla="*/ 20 w 164"/>
                  <a:gd name="T29" fmla="*/ 97 h 299"/>
                  <a:gd name="T30" fmla="*/ 71 w 164"/>
                  <a:gd name="T31" fmla="*/ 161 h 299"/>
                  <a:gd name="T32" fmla="*/ 62 w 164"/>
                  <a:gd name="T33" fmla="*/ 299 h 2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4" h="299">
                    <a:moveTo>
                      <a:pt x="130" y="299"/>
                    </a:moveTo>
                    <a:cubicBezTo>
                      <a:pt x="130" y="299"/>
                      <a:pt x="107" y="195"/>
                      <a:pt x="123" y="132"/>
                    </a:cubicBezTo>
                    <a:cubicBezTo>
                      <a:pt x="139" y="70"/>
                      <a:pt x="164" y="57"/>
                      <a:pt x="161" y="47"/>
                    </a:cubicBezTo>
                    <a:cubicBezTo>
                      <a:pt x="159" y="38"/>
                      <a:pt x="147" y="42"/>
                      <a:pt x="143" y="51"/>
                    </a:cubicBezTo>
                    <a:cubicBezTo>
                      <a:pt x="139" y="60"/>
                      <a:pt x="123" y="78"/>
                      <a:pt x="108" y="75"/>
                    </a:cubicBezTo>
                    <a:cubicBezTo>
                      <a:pt x="94" y="72"/>
                      <a:pt x="91" y="12"/>
                      <a:pt x="80" y="6"/>
                    </a:cubicBezTo>
                    <a:cubicBezTo>
                      <a:pt x="70" y="0"/>
                      <a:pt x="73" y="27"/>
                      <a:pt x="77" y="51"/>
                    </a:cubicBezTo>
                    <a:cubicBezTo>
                      <a:pt x="81" y="75"/>
                      <a:pt x="60" y="62"/>
                      <a:pt x="48" y="33"/>
                    </a:cubicBezTo>
                    <a:cubicBezTo>
                      <a:pt x="36" y="4"/>
                      <a:pt x="28" y="12"/>
                      <a:pt x="27" y="16"/>
                    </a:cubicBezTo>
                    <a:cubicBezTo>
                      <a:pt x="25" y="20"/>
                      <a:pt x="54" y="72"/>
                      <a:pt x="52" y="74"/>
                    </a:cubicBezTo>
                    <a:cubicBezTo>
                      <a:pt x="49" y="77"/>
                      <a:pt x="13" y="34"/>
                      <a:pt x="10" y="35"/>
                    </a:cubicBezTo>
                    <a:cubicBezTo>
                      <a:pt x="6" y="36"/>
                      <a:pt x="0" y="39"/>
                      <a:pt x="9" y="53"/>
                    </a:cubicBezTo>
                    <a:cubicBezTo>
                      <a:pt x="17" y="66"/>
                      <a:pt x="44" y="89"/>
                      <a:pt x="43" y="93"/>
                    </a:cubicBezTo>
                    <a:cubicBezTo>
                      <a:pt x="41" y="97"/>
                      <a:pt x="18" y="76"/>
                      <a:pt x="10" y="75"/>
                    </a:cubicBezTo>
                    <a:cubicBezTo>
                      <a:pt x="2" y="75"/>
                      <a:pt x="5" y="86"/>
                      <a:pt x="20" y="97"/>
                    </a:cubicBezTo>
                    <a:cubicBezTo>
                      <a:pt x="34" y="108"/>
                      <a:pt x="71" y="121"/>
                      <a:pt x="71" y="161"/>
                    </a:cubicBezTo>
                    <a:cubicBezTo>
                      <a:pt x="72" y="201"/>
                      <a:pt x="62" y="299"/>
                      <a:pt x="62" y="299"/>
                    </a:cubicBezTo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5" name="Freeform: Shape 7"/>
              <p:cNvSpPr/>
              <p:nvPr/>
            </p:nvSpPr>
            <p:spPr bwMode="auto">
              <a:xfrm>
                <a:off x="1923289" y="1998929"/>
                <a:ext cx="225450" cy="218711"/>
              </a:xfrm>
              <a:custGeom>
                <a:avLst/>
                <a:gdLst>
                  <a:gd name="T0" fmla="*/ 32 w 73"/>
                  <a:gd name="T1" fmla="*/ 87 h 87"/>
                  <a:gd name="T2" fmla="*/ 1 w 73"/>
                  <a:gd name="T3" fmla="*/ 50 h 87"/>
                  <a:gd name="T4" fmla="*/ 14 w 73"/>
                  <a:gd name="T5" fmla="*/ 0 h 87"/>
                  <a:gd name="T6" fmla="*/ 32 w 73"/>
                  <a:gd name="T7" fmla="*/ 8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87">
                    <a:moveTo>
                      <a:pt x="32" y="87"/>
                    </a:moveTo>
                    <a:cubicBezTo>
                      <a:pt x="32" y="87"/>
                      <a:pt x="3" y="78"/>
                      <a:pt x="1" y="50"/>
                    </a:cubicBezTo>
                    <a:cubicBezTo>
                      <a:pt x="0" y="23"/>
                      <a:pt x="14" y="0"/>
                      <a:pt x="14" y="0"/>
                    </a:cubicBezTo>
                    <a:cubicBezTo>
                      <a:pt x="14" y="0"/>
                      <a:pt x="73" y="39"/>
                      <a:pt x="32" y="8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6" name="Freeform: Shape 8"/>
              <p:cNvSpPr/>
              <p:nvPr/>
            </p:nvSpPr>
            <p:spPr bwMode="auto">
              <a:xfrm>
                <a:off x="1742929" y="2077665"/>
                <a:ext cx="180360" cy="153972"/>
              </a:xfrm>
              <a:custGeom>
                <a:avLst/>
                <a:gdLst>
                  <a:gd name="T0" fmla="*/ 38 w 58"/>
                  <a:gd name="T1" fmla="*/ 61 h 61"/>
                  <a:gd name="T2" fmla="*/ 7 w 58"/>
                  <a:gd name="T3" fmla="*/ 41 h 61"/>
                  <a:gd name="T4" fmla="*/ 5 w 58"/>
                  <a:gd name="T5" fmla="*/ 0 h 61"/>
                  <a:gd name="T6" fmla="*/ 38 w 58"/>
                  <a:gd name="T7" fmla="*/ 61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61">
                    <a:moveTo>
                      <a:pt x="38" y="61"/>
                    </a:moveTo>
                    <a:cubicBezTo>
                      <a:pt x="38" y="61"/>
                      <a:pt x="14" y="61"/>
                      <a:pt x="7" y="41"/>
                    </a:cubicBezTo>
                    <a:cubicBezTo>
                      <a:pt x="0" y="20"/>
                      <a:pt x="5" y="0"/>
                      <a:pt x="5" y="0"/>
                    </a:cubicBezTo>
                    <a:cubicBezTo>
                      <a:pt x="5" y="0"/>
                      <a:pt x="58" y="17"/>
                      <a:pt x="38" y="6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7" name="Freeform: Shape 9"/>
              <p:cNvSpPr/>
              <p:nvPr/>
            </p:nvSpPr>
            <p:spPr bwMode="auto">
              <a:xfrm>
                <a:off x="2071442" y="1918444"/>
                <a:ext cx="191096" cy="171469"/>
              </a:xfrm>
              <a:custGeom>
                <a:avLst/>
                <a:gdLst>
                  <a:gd name="T0" fmla="*/ 17 w 62"/>
                  <a:gd name="T1" fmla="*/ 68 h 68"/>
                  <a:gd name="T2" fmla="*/ 9 w 62"/>
                  <a:gd name="T3" fmla="*/ 31 h 68"/>
                  <a:gd name="T4" fmla="*/ 36 w 62"/>
                  <a:gd name="T5" fmla="*/ 0 h 68"/>
                  <a:gd name="T6" fmla="*/ 17 w 62"/>
                  <a:gd name="T7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2" h="68">
                    <a:moveTo>
                      <a:pt x="17" y="68"/>
                    </a:moveTo>
                    <a:cubicBezTo>
                      <a:pt x="17" y="68"/>
                      <a:pt x="0" y="51"/>
                      <a:pt x="9" y="31"/>
                    </a:cubicBezTo>
                    <a:cubicBezTo>
                      <a:pt x="18" y="11"/>
                      <a:pt x="36" y="0"/>
                      <a:pt x="36" y="0"/>
                    </a:cubicBezTo>
                    <a:cubicBezTo>
                      <a:pt x="36" y="0"/>
                      <a:pt x="62" y="50"/>
                      <a:pt x="17" y="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8" name="Freeform: Shape 10"/>
              <p:cNvSpPr/>
              <p:nvPr/>
            </p:nvSpPr>
            <p:spPr bwMode="auto">
              <a:xfrm>
                <a:off x="1669926" y="2208891"/>
                <a:ext cx="141711" cy="117229"/>
              </a:xfrm>
              <a:custGeom>
                <a:avLst/>
                <a:gdLst>
                  <a:gd name="T0" fmla="*/ 42 w 46"/>
                  <a:gd name="T1" fmla="*/ 41 h 47"/>
                  <a:gd name="T2" fmla="*/ 12 w 46"/>
                  <a:gd name="T3" fmla="*/ 32 h 47"/>
                  <a:gd name="T4" fmla="*/ 0 w 46"/>
                  <a:gd name="T5" fmla="*/ 0 h 47"/>
                  <a:gd name="T6" fmla="*/ 42 w 46"/>
                  <a:gd name="T7" fmla="*/ 41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47">
                    <a:moveTo>
                      <a:pt x="42" y="41"/>
                    </a:moveTo>
                    <a:cubicBezTo>
                      <a:pt x="42" y="41"/>
                      <a:pt x="23" y="47"/>
                      <a:pt x="12" y="32"/>
                    </a:cubicBezTo>
                    <a:cubicBezTo>
                      <a:pt x="1" y="18"/>
                      <a:pt x="0" y="0"/>
                      <a:pt x="0" y="0"/>
                    </a:cubicBezTo>
                    <a:cubicBezTo>
                      <a:pt x="0" y="0"/>
                      <a:pt x="46" y="1"/>
                      <a:pt x="42" y="4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59" name="Freeform: Shape 11"/>
              <p:cNvSpPr/>
              <p:nvPr/>
            </p:nvSpPr>
            <p:spPr bwMode="auto">
              <a:xfrm>
                <a:off x="1629131" y="2326120"/>
                <a:ext cx="173919" cy="129477"/>
              </a:xfrm>
              <a:custGeom>
                <a:avLst/>
                <a:gdLst>
                  <a:gd name="T0" fmla="*/ 56 w 56"/>
                  <a:gd name="T1" fmla="*/ 38 h 51"/>
                  <a:gd name="T2" fmla="*/ 25 w 56"/>
                  <a:gd name="T3" fmla="*/ 44 h 51"/>
                  <a:gd name="T4" fmla="*/ 0 w 56"/>
                  <a:gd name="T5" fmla="*/ 20 h 51"/>
                  <a:gd name="T6" fmla="*/ 56 w 56"/>
                  <a:gd name="T7" fmla="*/ 38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1">
                    <a:moveTo>
                      <a:pt x="56" y="38"/>
                    </a:moveTo>
                    <a:cubicBezTo>
                      <a:pt x="56" y="38"/>
                      <a:pt x="42" y="51"/>
                      <a:pt x="25" y="44"/>
                    </a:cubicBezTo>
                    <a:cubicBezTo>
                      <a:pt x="9" y="36"/>
                      <a:pt x="0" y="20"/>
                      <a:pt x="0" y="20"/>
                    </a:cubicBezTo>
                    <a:cubicBezTo>
                      <a:pt x="0" y="20"/>
                      <a:pt x="42" y="0"/>
                      <a:pt x="56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0" name="Freeform: Shape 12"/>
              <p:cNvSpPr/>
              <p:nvPr/>
            </p:nvSpPr>
            <p:spPr bwMode="auto">
              <a:xfrm>
                <a:off x="1665632" y="2445098"/>
                <a:ext cx="171771" cy="120729"/>
              </a:xfrm>
              <a:custGeom>
                <a:avLst/>
                <a:gdLst>
                  <a:gd name="T0" fmla="*/ 55 w 55"/>
                  <a:gd name="T1" fmla="*/ 21 h 48"/>
                  <a:gd name="T2" fmla="*/ 34 w 55"/>
                  <a:gd name="T3" fmla="*/ 44 h 48"/>
                  <a:gd name="T4" fmla="*/ 0 w 55"/>
                  <a:gd name="T5" fmla="*/ 41 h 48"/>
                  <a:gd name="T6" fmla="*/ 55 w 55"/>
                  <a:gd name="T7" fmla="*/ 21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48">
                    <a:moveTo>
                      <a:pt x="55" y="21"/>
                    </a:moveTo>
                    <a:cubicBezTo>
                      <a:pt x="55" y="21"/>
                      <a:pt x="52" y="41"/>
                      <a:pt x="34" y="44"/>
                    </a:cubicBezTo>
                    <a:cubicBezTo>
                      <a:pt x="17" y="48"/>
                      <a:pt x="0" y="41"/>
                      <a:pt x="0" y="41"/>
                    </a:cubicBezTo>
                    <a:cubicBezTo>
                      <a:pt x="0" y="41"/>
                      <a:pt x="20" y="0"/>
                      <a:pt x="55" y="2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1" name="Freeform: Shape 13"/>
              <p:cNvSpPr/>
              <p:nvPr/>
            </p:nvSpPr>
            <p:spPr bwMode="auto">
              <a:xfrm>
                <a:off x="1515332" y="2403106"/>
                <a:ext cx="173919" cy="122478"/>
              </a:xfrm>
              <a:custGeom>
                <a:avLst/>
                <a:gdLst>
                  <a:gd name="T0" fmla="*/ 56 w 56"/>
                  <a:gd name="T1" fmla="*/ 24 h 49"/>
                  <a:gd name="T2" fmla="*/ 34 w 56"/>
                  <a:gd name="T3" fmla="*/ 46 h 49"/>
                  <a:gd name="T4" fmla="*/ 0 w 56"/>
                  <a:gd name="T5" fmla="*/ 41 h 49"/>
                  <a:gd name="T6" fmla="*/ 56 w 56"/>
                  <a:gd name="T7" fmla="*/ 24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49">
                    <a:moveTo>
                      <a:pt x="56" y="24"/>
                    </a:moveTo>
                    <a:cubicBezTo>
                      <a:pt x="56" y="24"/>
                      <a:pt x="52" y="43"/>
                      <a:pt x="34" y="46"/>
                    </a:cubicBezTo>
                    <a:cubicBezTo>
                      <a:pt x="16" y="49"/>
                      <a:pt x="0" y="41"/>
                      <a:pt x="0" y="41"/>
                    </a:cubicBezTo>
                    <a:cubicBezTo>
                      <a:pt x="0" y="41"/>
                      <a:pt x="22" y="0"/>
                      <a:pt x="56" y="2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2" name="Freeform: Shape 14"/>
              <p:cNvSpPr/>
              <p:nvPr/>
            </p:nvSpPr>
            <p:spPr bwMode="auto">
              <a:xfrm>
                <a:off x="1530363" y="2226388"/>
                <a:ext cx="173919" cy="131227"/>
              </a:xfrm>
              <a:custGeom>
                <a:avLst/>
                <a:gdLst>
                  <a:gd name="T0" fmla="*/ 56 w 56"/>
                  <a:gd name="T1" fmla="*/ 38 h 52"/>
                  <a:gd name="T2" fmla="*/ 25 w 56"/>
                  <a:gd name="T3" fmla="*/ 44 h 52"/>
                  <a:gd name="T4" fmla="*/ 0 w 56"/>
                  <a:gd name="T5" fmla="*/ 22 h 52"/>
                  <a:gd name="T6" fmla="*/ 56 w 56"/>
                  <a:gd name="T7" fmla="*/ 3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52">
                    <a:moveTo>
                      <a:pt x="56" y="38"/>
                    </a:moveTo>
                    <a:cubicBezTo>
                      <a:pt x="56" y="38"/>
                      <a:pt x="42" y="52"/>
                      <a:pt x="25" y="44"/>
                    </a:cubicBezTo>
                    <a:cubicBezTo>
                      <a:pt x="9" y="37"/>
                      <a:pt x="0" y="22"/>
                      <a:pt x="0" y="22"/>
                    </a:cubicBezTo>
                    <a:cubicBezTo>
                      <a:pt x="0" y="22"/>
                      <a:pt x="40" y="0"/>
                      <a:pt x="56" y="3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3" name="Freeform: Shape 15"/>
              <p:cNvSpPr/>
              <p:nvPr/>
            </p:nvSpPr>
            <p:spPr bwMode="auto">
              <a:xfrm>
                <a:off x="1465949" y="2322620"/>
                <a:ext cx="148153" cy="103232"/>
              </a:xfrm>
              <a:custGeom>
                <a:avLst/>
                <a:gdLst>
                  <a:gd name="T0" fmla="*/ 48 w 48"/>
                  <a:gd name="T1" fmla="*/ 26 h 41"/>
                  <a:gd name="T2" fmla="*/ 26 w 48"/>
                  <a:gd name="T3" fmla="*/ 39 h 41"/>
                  <a:gd name="T4" fmla="*/ 0 w 48"/>
                  <a:gd name="T5" fmla="*/ 28 h 41"/>
                  <a:gd name="T6" fmla="*/ 48 w 48"/>
                  <a:gd name="T7" fmla="*/ 26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8" h="41">
                    <a:moveTo>
                      <a:pt x="48" y="26"/>
                    </a:moveTo>
                    <a:cubicBezTo>
                      <a:pt x="48" y="26"/>
                      <a:pt x="41" y="41"/>
                      <a:pt x="26" y="39"/>
                    </a:cubicBezTo>
                    <a:cubicBezTo>
                      <a:pt x="11" y="37"/>
                      <a:pt x="0" y="28"/>
                      <a:pt x="0" y="28"/>
                    </a:cubicBezTo>
                    <a:cubicBezTo>
                      <a:pt x="0" y="28"/>
                      <a:pt x="27" y="0"/>
                      <a:pt x="48" y="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4" name="Freeform: Shape 16"/>
              <p:cNvSpPr/>
              <p:nvPr/>
            </p:nvSpPr>
            <p:spPr bwMode="auto">
              <a:xfrm>
                <a:off x="1584041" y="2068917"/>
                <a:ext cx="120240" cy="104981"/>
              </a:xfrm>
              <a:custGeom>
                <a:avLst/>
                <a:gdLst>
                  <a:gd name="T0" fmla="*/ 39 w 39"/>
                  <a:gd name="T1" fmla="*/ 34 h 41"/>
                  <a:gd name="T2" fmla="*/ 13 w 39"/>
                  <a:gd name="T3" fmla="*/ 30 h 41"/>
                  <a:gd name="T4" fmla="*/ 0 w 39"/>
                  <a:gd name="T5" fmla="*/ 6 h 41"/>
                  <a:gd name="T6" fmla="*/ 39 w 39"/>
                  <a:gd name="T7" fmla="*/ 34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1">
                    <a:moveTo>
                      <a:pt x="39" y="34"/>
                    </a:moveTo>
                    <a:cubicBezTo>
                      <a:pt x="39" y="34"/>
                      <a:pt x="24" y="41"/>
                      <a:pt x="13" y="30"/>
                    </a:cubicBezTo>
                    <a:cubicBezTo>
                      <a:pt x="3" y="20"/>
                      <a:pt x="0" y="6"/>
                      <a:pt x="0" y="6"/>
                    </a:cubicBezTo>
                    <a:cubicBezTo>
                      <a:pt x="0" y="6"/>
                      <a:pt x="37" y="0"/>
                      <a:pt x="39" y="3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5" name="Freeform: Shape 17"/>
              <p:cNvSpPr/>
              <p:nvPr/>
            </p:nvSpPr>
            <p:spPr bwMode="auto">
              <a:xfrm>
                <a:off x="1472389" y="1998929"/>
                <a:ext cx="94474" cy="80486"/>
              </a:xfrm>
              <a:custGeom>
                <a:avLst/>
                <a:gdLst>
                  <a:gd name="T0" fmla="*/ 31 w 31"/>
                  <a:gd name="T1" fmla="*/ 27 h 32"/>
                  <a:gd name="T2" fmla="*/ 11 w 31"/>
                  <a:gd name="T3" fmla="*/ 24 h 32"/>
                  <a:gd name="T4" fmla="*/ 0 w 31"/>
                  <a:gd name="T5" fmla="*/ 4 h 32"/>
                  <a:gd name="T6" fmla="*/ 31 w 31"/>
                  <a:gd name="T7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1" h="32">
                    <a:moveTo>
                      <a:pt x="31" y="27"/>
                    </a:moveTo>
                    <a:cubicBezTo>
                      <a:pt x="31" y="27"/>
                      <a:pt x="19" y="32"/>
                      <a:pt x="11" y="24"/>
                    </a:cubicBezTo>
                    <a:cubicBezTo>
                      <a:pt x="2" y="16"/>
                      <a:pt x="0" y="4"/>
                      <a:pt x="0" y="4"/>
                    </a:cubicBezTo>
                    <a:cubicBezTo>
                      <a:pt x="0" y="4"/>
                      <a:pt x="30" y="0"/>
                      <a:pt x="31" y="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6" name="Freeform: Shape 18"/>
              <p:cNvSpPr/>
              <p:nvPr/>
            </p:nvSpPr>
            <p:spPr bwMode="auto">
              <a:xfrm>
                <a:off x="1642014" y="1965685"/>
                <a:ext cx="118093" cy="101482"/>
              </a:xfrm>
              <a:custGeom>
                <a:avLst/>
                <a:gdLst>
                  <a:gd name="T0" fmla="*/ 32 w 38"/>
                  <a:gd name="T1" fmla="*/ 36 h 40"/>
                  <a:gd name="T2" fmla="*/ 8 w 38"/>
                  <a:gd name="T3" fmla="*/ 27 h 40"/>
                  <a:gd name="T4" fmla="*/ 0 w 38"/>
                  <a:gd name="T5" fmla="*/ 0 h 40"/>
                  <a:gd name="T6" fmla="*/ 32 w 38"/>
                  <a:gd name="T7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0">
                    <a:moveTo>
                      <a:pt x="32" y="36"/>
                    </a:moveTo>
                    <a:cubicBezTo>
                      <a:pt x="32" y="36"/>
                      <a:pt x="16" y="40"/>
                      <a:pt x="8" y="27"/>
                    </a:cubicBezTo>
                    <a:cubicBezTo>
                      <a:pt x="0" y="15"/>
                      <a:pt x="0" y="0"/>
                      <a:pt x="0" y="0"/>
                    </a:cubicBezTo>
                    <a:cubicBezTo>
                      <a:pt x="0" y="0"/>
                      <a:pt x="38" y="4"/>
                      <a:pt x="32" y="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7" name="Freeform: Shape 19"/>
              <p:cNvSpPr/>
              <p:nvPr/>
            </p:nvSpPr>
            <p:spPr bwMode="auto">
              <a:xfrm>
                <a:off x="1657044" y="1837958"/>
                <a:ext cx="118093" cy="101482"/>
              </a:xfrm>
              <a:custGeom>
                <a:avLst/>
                <a:gdLst>
                  <a:gd name="T0" fmla="*/ 31 w 38"/>
                  <a:gd name="T1" fmla="*/ 36 h 40"/>
                  <a:gd name="T2" fmla="*/ 8 w 38"/>
                  <a:gd name="T3" fmla="*/ 27 h 40"/>
                  <a:gd name="T4" fmla="*/ 0 w 38"/>
                  <a:gd name="T5" fmla="*/ 0 h 40"/>
                  <a:gd name="T6" fmla="*/ 31 w 38"/>
                  <a:gd name="T7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" h="40">
                    <a:moveTo>
                      <a:pt x="31" y="36"/>
                    </a:moveTo>
                    <a:cubicBezTo>
                      <a:pt x="31" y="36"/>
                      <a:pt x="15" y="40"/>
                      <a:pt x="8" y="27"/>
                    </a:cubicBezTo>
                    <a:cubicBezTo>
                      <a:pt x="0" y="14"/>
                      <a:pt x="0" y="0"/>
                      <a:pt x="0" y="0"/>
                    </a:cubicBezTo>
                    <a:cubicBezTo>
                      <a:pt x="0" y="0"/>
                      <a:pt x="38" y="3"/>
                      <a:pt x="31" y="3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8" name="Freeform: Shape 20"/>
              <p:cNvSpPr/>
              <p:nvPr/>
            </p:nvSpPr>
            <p:spPr bwMode="auto">
              <a:xfrm>
                <a:off x="1981262" y="1694484"/>
                <a:ext cx="133123" cy="113730"/>
              </a:xfrm>
              <a:custGeom>
                <a:avLst/>
                <a:gdLst>
                  <a:gd name="T0" fmla="*/ 11 w 43"/>
                  <a:gd name="T1" fmla="*/ 45 h 45"/>
                  <a:gd name="T2" fmla="*/ 7 w 43"/>
                  <a:gd name="T3" fmla="*/ 20 h 45"/>
                  <a:gd name="T4" fmla="*/ 27 w 43"/>
                  <a:gd name="T5" fmla="*/ 0 h 45"/>
                  <a:gd name="T6" fmla="*/ 11 w 43"/>
                  <a:gd name="T7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45">
                    <a:moveTo>
                      <a:pt x="11" y="45"/>
                    </a:moveTo>
                    <a:cubicBezTo>
                      <a:pt x="11" y="45"/>
                      <a:pt x="0" y="33"/>
                      <a:pt x="7" y="20"/>
                    </a:cubicBezTo>
                    <a:cubicBezTo>
                      <a:pt x="14" y="7"/>
                      <a:pt x="27" y="0"/>
                      <a:pt x="27" y="0"/>
                    </a:cubicBezTo>
                    <a:cubicBezTo>
                      <a:pt x="27" y="0"/>
                      <a:pt x="43" y="34"/>
                      <a:pt x="11" y="4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9" name="Freeform: Shape 21"/>
              <p:cNvSpPr/>
              <p:nvPr/>
            </p:nvSpPr>
            <p:spPr bwMode="auto">
              <a:xfrm>
                <a:off x="2436456" y="1970934"/>
                <a:ext cx="109505" cy="85735"/>
              </a:xfrm>
              <a:custGeom>
                <a:avLst/>
                <a:gdLst>
                  <a:gd name="T0" fmla="*/ 3 w 35"/>
                  <a:gd name="T1" fmla="*/ 29 h 34"/>
                  <a:gd name="T2" fmla="*/ 11 w 35"/>
                  <a:gd name="T3" fmla="*/ 8 h 34"/>
                  <a:gd name="T4" fmla="*/ 35 w 35"/>
                  <a:gd name="T5" fmla="*/ 0 h 34"/>
                  <a:gd name="T6" fmla="*/ 3 w 35"/>
                  <a:gd name="T7" fmla="*/ 29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4">
                    <a:moveTo>
                      <a:pt x="3" y="29"/>
                    </a:moveTo>
                    <a:cubicBezTo>
                      <a:pt x="3" y="29"/>
                      <a:pt x="0" y="15"/>
                      <a:pt x="11" y="8"/>
                    </a:cubicBezTo>
                    <a:cubicBezTo>
                      <a:pt x="22" y="0"/>
                      <a:pt x="35" y="0"/>
                      <a:pt x="35" y="0"/>
                    </a:cubicBezTo>
                    <a:cubicBezTo>
                      <a:pt x="35" y="0"/>
                      <a:pt x="33" y="34"/>
                      <a:pt x="3" y="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0" name="Freeform: Shape 22"/>
              <p:cNvSpPr/>
              <p:nvPr/>
            </p:nvSpPr>
            <p:spPr bwMode="auto">
              <a:xfrm>
                <a:off x="2616816" y="2180897"/>
                <a:ext cx="107357" cy="85735"/>
              </a:xfrm>
              <a:custGeom>
                <a:avLst/>
                <a:gdLst>
                  <a:gd name="T0" fmla="*/ 3 w 35"/>
                  <a:gd name="T1" fmla="*/ 28 h 34"/>
                  <a:gd name="T2" fmla="*/ 11 w 35"/>
                  <a:gd name="T3" fmla="*/ 7 h 34"/>
                  <a:gd name="T4" fmla="*/ 35 w 35"/>
                  <a:gd name="T5" fmla="*/ 0 h 34"/>
                  <a:gd name="T6" fmla="*/ 3 w 35"/>
                  <a:gd name="T7" fmla="*/ 28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4">
                    <a:moveTo>
                      <a:pt x="3" y="28"/>
                    </a:moveTo>
                    <a:cubicBezTo>
                      <a:pt x="3" y="28"/>
                      <a:pt x="0" y="14"/>
                      <a:pt x="11" y="7"/>
                    </a:cubicBezTo>
                    <a:cubicBezTo>
                      <a:pt x="22" y="0"/>
                      <a:pt x="35" y="0"/>
                      <a:pt x="35" y="0"/>
                    </a:cubicBezTo>
                    <a:cubicBezTo>
                      <a:pt x="35" y="0"/>
                      <a:pt x="32" y="34"/>
                      <a:pt x="3" y="2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1" name="Freeform: Shape 23"/>
              <p:cNvSpPr/>
              <p:nvPr/>
            </p:nvSpPr>
            <p:spPr bwMode="auto">
              <a:xfrm>
                <a:off x="1373621" y="2193144"/>
                <a:ext cx="133123" cy="92734"/>
              </a:xfrm>
              <a:custGeom>
                <a:avLst/>
                <a:gdLst>
                  <a:gd name="T0" fmla="*/ 43 w 43"/>
                  <a:gd name="T1" fmla="*/ 25 h 37"/>
                  <a:gd name="T2" fmla="*/ 22 w 43"/>
                  <a:gd name="T3" fmla="*/ 34 h 37"/>
                  <a:gd name="T4" fmla="*/ 0 w 43"/>
                  <a:gd name="T5" fmla="*/ 21 h 37"/>
                  <a:gd name="T6" fmla="*/ 43 w 43"/>
                  <a:gd name="T7" fmla="*/ 2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3" h="37">
                    <a:moveTo>
                      <a:pt x="43" y="25"/>
                    </a:moveTo>
                    <a:cubicBezTo>
                      <a:pt x="43" y="25"/>
                      <a:pt x="35" y="37"/>
                      <a:pt x="22" y="34"/>
                    </a:cubicBezTo>
                    <a:cubicBezTo>
                      <a:pt x="9" y="31"/>
                      <a:pt x="0" y="21"/>
                      <a:pt x="0" y="21"/>
                    </a:cubicBezTo>
                    <a:cubicBezTo>
                      <a:pt x="0" y="21"/>
                      <a:pt x="27" y="0"/>
                      <a:pt x="43" y="2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2" name="Freeform: Shape 24"/>
              <p:cNvSpPr/>
              <p:nvPr/>
            </p:nvSpPr>
            <p:spPr bwMode="auto">
              <a:xfrm>
                <a:off x="1987703" y="1853705"/>
                <a:ext cx="120240" cy="120729"/>
              </a:xfrm>
              <a:custGeom>
                <a:avLst/>
                <a:gdLst>
                  <a:gd name="T0" fmla="*/ 15 w 39"/>
                  <a:gd name="T1" fmla="*/ 48 h 48"/>
                  <a:gd name="T2" fmla="*/ 1 w 39"/>
                  <a:gd name="T3" fmla="*/ 26 h 48"/>
                  <a:gd name="T4" fmla="*/ 11 w 39"/>
                  <a:gd name="T5" fmla="*/ 0 h 48"/>
                  <a:gd name="T6" fmla="*/ 15 w 39"/>
                  <a:gd name="T7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8">
                    <a:moveTo>
                      <a:pt x="15" y="48"/>
                    </a:moveTo>
                    <a:cubicBezTo>
                      <a:pt x="15" y="48"/>
                      <a:pt x="0" y="41"/>
                      <a:pt x="1" y="26"/>
                    </a:cubicBezTo>
                    <a:cubicBezTo>
                      <a:pt x="2" y="11"/>
                      <a:pt x="11" y="0"/>
                      <a:pt x="11" y="0"/>
                    </a:cubicBezTo>
                    <a:cubicBezTo>
                      <a:pt x="11" y="0"/>
                      <a:pt x="39" y="25"/>
                      <a:pt x="15" y="4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3" name="Freeform: Shape 25"/>
              <p:cNvSpPr/>
              <p:nvPr/>
            </p:nvSpPr>
            <p:spPr bwMode="auto">
              <a:xfrm>
                <a:off x="1493861" y="2140653"/>
                <a:ext cx="120240" cy="99733"/>
              </a:xfrm>
              <a:custGeom>
                <a:avLst/>
                <a:gdLst>
                  <a:gd name="T0" fmla="*/ 39 w 39"/>
                  <a:gd name="T1" fmla="*/ 33 h 40"/>
                  <a:gd name="T2" fmla="*/ 14 w 39"/>
                  <a:gd name="T3" fmla="*/ 30 h 40"/>
                  <a:gd name="T4" fmla="*/ 0 w 39"/>
                  <a:gd name="T5" fmla="*/ 5 h 40"/>
                  <a:gd name="T6" fmla="*/ 39 w 39"/>
                  <a:gd name="T7" fmla="*/ 3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9" h="40">
                    <a:moveTo>
                      <a:pt x="39" y="33"/>
                    </a:moveTo>
                    <a:cubicBezTo>
                      <a:pt x="39" y="33"/>
                      <a:pt x="24" y="40"/>
                      <a:pt x="14" y="30"/>
                    </a:cubicBezTo>
                    <a:cubicBezTo>
                      <a:pt x="3" y="19"/>
                      <a:pt x="0" y="5"/>
                      <a:pt x="0" y="5"/>
                    </a:cubicBezTo>
                    <a:cubicBezTo>
                      <a:pt x="0" y="5"/>
                      <a:pt x="38" y="0"/>
                      <a:pt x="39" y="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4" name="Freeform: Shape 26"/>
              <p:cNvSpPr/>
              <p:nvPr/>
            </p:nvSpPr>
            <p:spPr bwMode="auto">
              <a:xfrm>
                <a:off x="1783725" y="1911445"/>
                <a:ext cx="173919" cy="171469"/>
              </a:xfrm>
              <a:custGeom>
                <a:avLst/>
                <a:gdLst>
                  <a:gd name="T0" fmla="*/ 25 w 56"/>
                  <a:gd name="T1" fmla="*/ 68 h 68"/>
                  <a:gd name="T2" fmla="*/ 1 w 56"/>
                  <a:gd name="T3" fmla="*/ 40 h 68"/>
                  <a:gd name="T4" fmla="*/ 11 w 56"/>
                  <a:gd name="T5" fmla="*/ 0 h 68"/>
                  <a:gd name="T6" fmla="*/ 25 w 56"/>
                  <a:gd name="T7" fmla="*/ 68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6" h="68">
                    <a:moveTo>
                      <a:pt x="25" y="68"/>
                    </a:moveTo>
                    <a:cubicBezTo>
                      <a:pt x="25" y="68"/>
                      <a:pt x="3" y="61"/>
                      <a:pt x="1" y="40"/>
                    </a:cubicBezTo>
                    <a:cubicBezTo>
                      <a:pt x="0" y="19"/>
                      <a:pt x="11" y="0"/>
                      <a:pt x="11" y="0"/>
                    </a:cubicBezTo>
                    <a:cubicBezTo>
                      <a:pt x="11" y="0"/>
                      <a:pt x="56" y="31"/>
                      <a:pt x="25" y="6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5" name="Freeform: Shape 27"/>
              <p:cNvSpPr/>
              <p:nvPr/>
            </p:nvSpPr>
            <p:spPr bwMode="auto">
              <a:xfrm>
                <a:off x="2065000" y="2089913"/>
                <a:ext cx="251216" cy="209962"/>
              </a:xfrm>
              <a:custGeom>
                <a:avLst/>
                <a:gdLst>
                  <a:gd name="T0" fmla="*/ 21 w 81"/>
                  <a:gd name="T1" fmla="*/ 83 h 83"/>
                  <a:gd name="T2" fmla="*/ 14 w 81"/>
                  <a:gd name="T3" fmla="*/ 36 h 83"/>
                  <a:gd name="T4" fmla="*/ 51 w 81"/>
                  <a:gd name="T5" fmla="*/ 0 h 83"/>
                  <a:gd name="T6" fmla="*/ 21 w 81"/>
                  <a:gd name="T7" fmla="*/ 8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83">
                    <a:moveTo>
                      <a:pt x="21" y="83"/>
                    </a:moveTo>
                    <a:cubicBezTo>
                      <a:pt x="21" y="83"/>
                      <a:pt x="0" y="60"/>
                      <a:pt x="14" y="36"/>
                    </a:cubicBezTo>
                    <a:cubicBezTo>
                      <a:pt x="27" y="12"/>
                      <a:pt x="51" y="0"/>
                      <a:pt x="51" y="0"/>
                    </a:cubicBezTo>
                    <a:cubicBezTo>
                      <a:pt x="51" y="0"/>
                      <a:pt x="81" y="65"/>
                      <a:pt x="21" y="8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6" name="Freeform: Shape 28"/>
              <p:cNvSpPr/>
              <p:nvPr/>
            </p:nvSpPr>
            <p:spPr bwMode="auto">
              <a:xfrm>
                <a:off x="2253949" y="2187895"/>
                <a:ext cx="161036" cy="129477"/>
              </a:xfrm>
              <a:custGeom>
                <a:avLst/>
                <a:gdLst>
                  <a:gd name="T0" fmla="*/ 10 w 52"/>
                  <a:gd name="T1" fmla="*/ 51 h 51"/>
                  <a:gd name="T2" fmla="*/ 12 w 52"/>
                  <a:gd name="T3" fmla="*/ 19 h 51"/>
                  <a:gd name="T4" fmla="*/ 42 w 52"/>
                  <a:gd name="T5" fmla="*/ 0 h 51"/>
                  <a:gd name="T6" fmla="*/ 10 w 52"/>
                  <a:gd name="T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51">
                    <a:moveTo>
                      <a:pt x="10" y="51"/>
                    </a:moveTo>
                    <a:cubicBezTo>
                      <a:pt x="10" y="51"/>
                      <a:pt x="0" y="33"/>
                      <a:pt x="12" y="19"/>
                    </a:cubicBezTo>
                    <a:cubicBezTo>
                      <a:pt x="24" y="5"/>
                      <a:pt x="42" y="0"/>
                      <a:pt x="42" y="0"/>
                    </a:cubicBezTo>
                    <a:cubicBezTo>
                      <a:pt x="42" y="0"/>
                      <a:pt x="52" y="47"/>
                      <a:pt x="10" y="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7" name="Freeform: Shape 29"/>
              <p:cNvSpPr/>
              <p:nvPr/>
            </p:nvSpPr>
            <p:spPr bwMode="auto">
              <a:xfrm>
                <a:off x="2421426" y="2193144"/>
                <a:ext cx="161036" cy="129477"/>
              </a:xfrm>
              <a:custGeom>
                <a:avLst/>
                <a:gdLst>
                  <a:gd name="T0" fmla="*/ 0 w 52"/>
                  <a:gd name="T1" fmla="*/ 33 h 51"/>
                  <a:gd name="T2" fmla="*/ 17 w 52"/>
                  <a:gd name="T3" fmla="*/ 7 h 51"/>
                  <a:gd name="T4" fmla="*/ 52 w 52"/>
                  <a:gd name="T5" fmla="*/ 5 h 51"/>
                  <a:gd name="T6" fmla="*/ 0 w 52"/>
                  <a:gd name="T7" fmla="*/ 3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51">
                    <a:moveTo>
                      <a:pt x="0" y="33"/>
                    </a:moveTo>
                    <a:cubicBezTo>
                      <a:pt x="0" y="33"/>
                      <a:pt x="0" y="13"/>
                      <a:pt x="17" y="7"/>
                    </a:cubicBezTo>
                    <a:cubicBezTo>
                      <a:pt x="35" y="0"/>
                      <a:pt x="52" y="5"/>
                      <a:pt x="52" y="5"/>
                    </a:cubicBezTo>
                    <a:cubicBezTo>
                      <a:pt x="52" y="5"/>
                      <a:pt x="38" y="51"/>
                      <a:pt x="0" y="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8" name="Freeform: Shape 30"/>
              <p:cNvSpPr/>
              <p:nvPr/>
            </p:nvSpPr>
            <p:spPr bwMode="auto">
              <a:xfrm>
                <a:off x="2402102" y="2089913"/>
                <a:ext cx="165330" cy="127728"/>
              </a:xfrm>
              <a:custGeom>
                <a:avLst/>
                <a:gdLst>
                  <a:gd name="T0" fmla="*/ 0 w 53"/>
                  <a:gd name="T1" fmla="*/ 33 h 51"/>
                  <a:gd name="T2" fmla="*/ 18 w 53"/>
                  <a:gd name="T3" fmla="*/ 6 h 51"/>
                  <a:gd name="T4" fmla="*/ 53 w 53"/>
                  <a:gd name="T5" fmla="*/ 5 h 51"/>
                  <a:gd name="T6" fmla="*/ 0 w 53"/>
                  <a:gd name="T7" fmla="*/ 33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51">
                    <a:moveTo>
                      <a:pt x="0" y="33"/>
                    </a:moveTo>
                    <a:cubicBezTo>
                      <a:pt x="0" y="33"/>
                      <a:pt x="0" y="12"/>
                      <a:pt x="18" y="6"/>
                    </a:cubicBezTo>
                    <a:cubicBezTo>
                      <a:pt x="35" y="0"/>
                      <a:pt x="53" y="5"/>
                      <a:pt x="53" y="5"/>
                    </a:cubicBezTo>
                    <a:cubicBezTo>
                      <a:pt x="53" y="5"/>
                      <a:pt x="38" y="51"/>
                      <a:pt x="0" y="3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9" name="Freeform: Shape 31"/>
              <p:cNvSpPr/>
              <p:nvPr/>
            </p:nvSpPr>
            <p:spPr bwMode="auto">
              <a:xfrm>
                <a:off x="2268979" y="2009427"/>
                <a:ext cx="161036" cy="125977"/>
              </a:xfrm>
              <a:custGeom>
                <a:avLst/>
                <a:gdLst>
                  <a:gd name="T0" fmla="*/ 11 w 52"/>
                  <a:gd name="T1" fmla="*/ 50 h 50"/>
                  <a:gd name="T2" fmla="*/ 12 w 52"/>
                  <a:gd name="T3" fmla="*/ 19 h 50"/>
                  <a:gd name="T4" fmla="*/ 42 w 52"/>
                  <a:gd name="T5" fmla="*/ 0 h 50"/>
                  <a:gd name="T6" fmla="*/ 11 w 52"/>
                  <a:gd name="T7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50">
                    <a:moveTo>
                      <a:pt x="11" y="50"/>
                    </a:moveTo>
                    <a:cubicBezTo>
                      <a:pt x="11" y="50"/>
                      <a:pt x="0" y="33"/>
                      <a:pt x="12" y="19"/>
                    </a:cubicBezTo>
                    <a:cubicBezTo>
                      <a:pt x="24" y="5"/>
                      <a:pt x="42" y="0"/>
                      <a:pt x="42" y="0"/>
                    </a:cubicBezTo>
                    <a:cubicBezTo>
                      <a:pt x="42" y="0"/>
                      <a:pt x="52" y="46"/>
                      <a:pt x="11" y="5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0" name="Freeform: Shape 32"/>
              <p:cNvSpPr/>
              <p:nvPr/>
            </p:nvSpPr>
            <p:spPr bwMode="auto">
              <a:xfrm>
                <a:off x="2234625" y="1876451"/>
                <a:ext cx="161036" cy="127728"/>
              </a:xfrm>
              <a:custGeom>
                <a:avLst/>
                <a:gdLst>
                  <a:gd name="T0" fmla="*/ 11 w 52"/>
                  <a:gd name="T1" fmla="*/ 51 h 51"/>
                  <a:gd name="T2" fmla="*/ 12 w 52"/>
                  <a:gd name="T3" fmla="*/ 19 h 51"/>
                  <a:gd name="T4" fmla="*/ 42 w 52"/>
                  <a:gd name="T5" fmla="*/ 0 h 51"/>
                  <a:gd name="T6" fmla="*/ 11 w 52"/>
                  <a:gd name="T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51">
                    <a:moveTo>
                      <a:pt x="11" y="51"/>
                    </a:moveTo>
                    <a:cubicBezTo>
                      <a:pt x="11" y="51"/>
                      <a:pt x="0" y="33"/>
                      <a:pt x="12" y="19"/>
                    </a:cubicBezTo>
                    <a:cubicBezTo>
                      <a:pt x="24" y="5"/>
                      <a:pt x="42" y="0"/>
                      <a:pt x="42" y="0"/>
                    </a:cubicBezTo>
                    <a:cubicBezTo>
                      <a:pt x="42" y="0"/>
                      <a:pt x="52" y="47"/>
                      <a:pt x="11" y="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1" name="Freeform: Shape 33"/>
              <p:cNvSpPr/>
              <p:nvPr/>
            </p:nvSpPr>
            <p:spPr bwMode="auto">
              <a:xfrm>
                <a:off x="2084325" y="1767971"/>
                <a:ext cx="156742" cy="127728"/>
              </a:xfrm>
              <a:custGeom>
                <a:avLst/>
                <a:gdLst>
                  <a:gd name="T0" fmla="*/ 10 w 51"/>
                  <a:gd name="T1" fmla="*/ 51 h 51"/>
                  <a:gd name="T2" fmla="*/ 11 w 51"/>
                  <a:gd name="T3" fmla="*/ 19 h 51"/>
                  <a:gd name="T4" fmla="*/ 41 w 51"/>
                  <a:gd name="T5" fmla="*/ 0 h 51"/>
                  <a:gd name="T6" fmla="*/ 10 w 51"/>
                  <a:gd name="T7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1" h="51">
                    <a:moveTo>
                      <a:pt x="10" y="51"/>
                    </a:moveTo>
                    <a:cubicBezTo>
                      <a:pt x="10" y="51"/>
                      <a:pt x="0" y="33"/>
                      <a:pt x="11" y="19"/>
                    </a:cubicBezTo>
                    <a:cubicBezTo>
                      <a:pt x="23" y="5"/>
                      <a:pt x="41" y="0"/>
                      <a:pt x="41" y="0"/>
                    </a:cubicBezTo>
                    <a:cubicBezTo>
                      <a:pt x="41" y="0"/>
                      <a:pt x="51" y="47"/>
                      <a:pt x="10" y="5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2" name="Freeform: Shape 34"/>
              <p:cNvSpPr/>
              <p:nvPr/>
            </p:nvSpPr>
            <p:spPr bwMode="auto">
              <a:xfrm>
                <a:off x="1837403" y="1739976"/>
                <a:ext cx="154594" cy="145224"/>
              </a:xfrm>
              <a:custGeom>
                <a:avLst/>
                <a:gdLst>
                  <a:gd name="T0" fmla="*/ 25 w 50"/>
                  <a:gd name="T1" fmla="*/ 58 h 58"/>
                  <a:gd name="T2" fmla="*/ 3 w 50"/>
                  <a:gd name="T3" fmla="*/ 35 h 58"/>
                  <a:gd name="T4" fmla="*/ 9 w 50"/>
                  <a:gd name="T5" fmla="*/ 0 h 58"/>
                  <a:gd name="T6" fmla="*/ 25 w 50"/>
                  <a:gd name="T7" fmla="*/ 5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58">
                    <a:moveTo>
                      <a:pt x="25" y="58"/>
                    </a:moveTo>
                    <a:cubicBezTo>
                      <a:pt x="25" y="58"/>
                      <a:pt x="5" y="53"/>
                      <a:pt x="3" y="35"/>
                    </a:cubicBezTo>
                    <a:cubicBezTo>
                      <a:pt x="0" y="17"/>
                      <a:pt x="9" y="0"/>
                      <a:pt x="9" y="0"/>
                    </a:cubicBezTo>
                    <a:cubicBezTo>
                      <a:pt x="9" y="0"/>
                      <a:pt x="50" y="24"/>
                      <a:pt x="25" y="58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3" name="Freeform: Shape 35"/>
              <p:cNvSpPr/>
              <p:nvPr/>
            </p:nvSpPr>
            <p:spPr bwMode="auto">
              <a:xfrm>
                <a:off x="2294745" y="2420603"/>
                <a:ext cx="178213" cy="122478"/>
              </a:xfrm>
              <a:custGeom>
                <a:avLst/>
                <a:gdLst>
                  <a:gd name="T0" fmla="*/ 0 w 58"/>
                  <a:gd name="T1" fmla="*/ 19 h 49"/>
                  <a:gd name="T2" fmla="*/ 25 w 58"/>
                  <a:gd name="T3" fmla="*/ 0 h 49"/>
                  <a:gd name="T4" fmla="*/ 58 w 58"/>
                  <a:gd name="T5" fmla="*/ 10 h 49"/>
                  <a:gd name="T6" fmla="*/ 0 w 58"/>
                  <a:gd name="T7" fmla="*/ 1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8" h="49">
                    <a:moveTo>
                      <a:pt x="0" y="19"/>
                    </a:moveTo>
                    <a:cubicBezTo>
                      <a:pt x="0" y="19"/>
                      <a:pt x="7" y="0"/>
                      <a:pt x="25" y="0"/>
                    </a:cubicBezTo>
                    <a:cubicBezTo>
                      <a:pt x="43" y="0"/>
                      <a:pt x="58" y="10"/>
                      <a:pt x="58" y="10"/>
                    </a:cubicBezTo>
                    <a:cubicBezTo>
                      <a:pt x="58" y="10"/>
                      <a:pt x="29" y="49"/>
                      <a:pt x="0" y="1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4" name="Freeform: Shape 36"/>
              <p:cNvSpPr/>
              <p:nvPr/>
            </p:nvSpPr>
            <p:spPr bwMode="auto">
              <a:xfrm>
                <a:off x="2322657" y="2319121"/>
                <a:ext cx="163183" cy="124228"/>
              </a:xfrm>
              <a:custGeom>
                <a:avLst/>
                <a:gdLst>
                  <a:gd name="T0" fmla="*/ 0 w 53"/>
                  <a:gd name="T1" fmla="*/ 20 h 49"/>
                  <a:gd name="T2" fmla="*/ 23 w 53"/>
                  <a:gd name="T3" fmla="*/ 0 h 49"/>
                  <a:gd name="T4" fmla="*/ 53 w 53"/>
                  <a:gd name="T5" fmla="*/ 11 h 49"/>
                  <a:gd name="T6" fmla="*/ 0 w 53"/>
                  <a:gd name="T7" fmla="*/ 2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3" h="49">
                    <a:moveTo>
                      <a:pt x="0" y="20"/>
                    </a:moveTo>
                    <a:cubicBezTo>
                      <a:pt x="0" y="20"/>
                      <a:pt x="7" y="1"/>
                      <a:pt x="23" y="0"/>
                    </a:cubicBezTo>
                    <a:cubicBezTo>
                      <a:pt x="39" y="0"/>
                      <a:pt x="53" y="11"/>
                      <a:pt x="53" y="11"/>
                    </a:cubicBezTo>
                    <a:cubicBezTo>
                      <a:pt x="53" y="11"/>
                      <a:pt x="26" y="49"/>
                      <a:pt x="0" y="2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5" name="Freeform: Shape 37"/>
              <p:cNvSpPr/>
              <p:nvPr/>
            </p:nvSpPr>
            <p:spPr bwMode="auto">
              <a:xfrm>
                <a:off x="2533077" y="2280628"/>
                <a:ext cx="139565" cy="111980"/>
              </a:xfrm>
              <a:custGeom>
                <a:avLst/>
                <a:gdLst>
                  <a:gd name="T0" fmla="*/ 0 w 45"/>
                  <a:gd name="T1" fmla="*/ 15 h 44"/>
                  <a:gd name="T2" fmla="*/ 23 w 45"/>
                  <a:gd name="T3" fmla="*/ 4 h 44"/>
                  <a:gd name="T4" fmla="*/ 45 w 45"/>
                  <a:gd name="T5" fmla="*/ 19 h 44"/>
                  <a:gd name="T6" fmla="*/ 0 w 45"/>
                  <a:gd name="T7" fmla="*/ 15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4">
                    <a:moveTo>
                      <a:pt x="0" y="15"/>
                    </a:moveTo>
                    <a:cubicBezTo>
                      <a:pt x="0" y="15"/>
                      <a:pt x="10" y="0"/>
                      <a:pt x="23" y="4"/>
                    </a:cubicBezTo>
                    <a:cubicBezTo>
                      <a:pt x="37" y="8"/>
                      <a:pt x="45" y="19"/>
                      <a:pt x="45" y="19"/>
                    </a:cubicBezTo>
                    <a:cubicBezTo>
                      <a:pt x="45" y="19"/>
                      <a:pt x="15" y="44"/>
                      <a:pt x="0" y="1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6" name="Freeform: Shape 38"/>
              <p:cNvSpPr/>
              <p:nvPr/>
            </p:nvSpPr>
            <p:spPr bwMode="auto">
              <a:xfrm>
                <a:off x="2513753" y="2371612"/>
                <a:ext cx="139565" cy="111980"/>
              </a:xfrm>
              <a:custGeom>
                <a:avLst/>
                <a:gdLst>
                  <a:gd name="T0" fmla="*/ 0 w 45"/>
                  <a:gd name="T1" fmla="*/ 14 h 44"/>
                  <a:gd name="T2" fmla="*/ 23 w 45"/>
                  <a:gd name="T3" fmla="*/ 4 h 44"/>
                  <a:gd name="T4" fmla="*/ 45 w 45"/>
                  <a:gd name="T5" fmla="*/ 19 h 44"/>
                  <a:gd name="T6" fmla="*/ 0 w 45"/>
                  <a:gd name="T7" fmla="*/ 1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5" h="44">
                    <a:moveTo>
                      <a:pt x="0" y="14"/>
                    </a:moveTo>
                    <a:cubicBezTo>
                      <a:pt x="0" y="14"/>
                      <a:pt x="10" y="0"/>
                      <a:pt x="23" y="4"/>
                    </a:cubicBezTo>
                    <a:cubicBezTo>
                      <a:pt x="37" y="7"/>
                      <a:pt x="45" y="19"/>
                      <a:pt x="45" y="19"/>
                    </a:cubicBezTo>
                    <a:cubicBezTo>
                      <a:pt x="45" y="19"/>
                      <a:pt x="15" y="44"/>
                      <a:pt x="0" y="14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6" name="Rectangle 248"/>
            <p:cNvSpPr/>
            <p:nvPr/>
          </p:nvSpPr>
          <p:spPr>
            <a:xfrm>
              <a:off x="957350" y="2682892"/>
              <a:ext cx="1169556" cy="1904585"/>
            </a:xfrm>
            <a:prstGeom prst="rect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Oval 249"/>
            <p:cNvSpPr/>
            <p:nvPr/>
          </p:nvSpPr>
          <p:spPr>
            <a:xfrm>
              <a:off x="957350" y="2236722"/>
              <a:ext cx="1178553" cy="999105"/>
            </a:xfrm>
            <a:prstGeom prst="ellipse">
              <a:avLst/>
            </a:prstGeom>
            <a:solidFill>
              <a:schemeClr val="accent1"/>
            </a:solidFill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Rectangle 247"/>
            <p:cNvSpPr/>
            <p:nvPr/>
          </p:nvSpPr>
          <p:spPr>
            <a:xfrm>
              <a:off x="1316876" y="2245614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1</a:t>
              </a:r>
            </a:p>
          </p:txBody>
        </p:sp>
        <p:grpSp>
          <p:nvGrpSpPr>
            <p:cNvPr id="9" name="Group 279"/>
            <p:cNvGrpSpPr/>
            <p:nvPr/>
          </p:nvGrpSpPr>
          <p:grpSpPr>
            <a:xfrm>
              <a:off x="2115992" y="1313875"/>
              <a:ext cx="1169556" cy="3273602"/>
              <a:chOff x="2821326" y="1751833"/>
              <a:chExt cx="1559409" cy="4364804"/>
            </a:xfrm>
          </p:grpSpPr>
          <p:grpSp>
            <p:nvGrpSpPr>
              <p:cNvPr id="185" name="Group 260"/>
              <p:cNvGrpSpPr/>
              <p:nvPr/>
            </p:nvGrpSpPr>
            <p:grpSpPr>
              <a:xfrm>
                <a:off x="2977744" y="1751833"/>
                <a:ext cx="1322776" cy="846138"/>
                <a:chOff x="2977744" y="1751833"/>
                <a:chExt cx="1322776" cy="846138"/>
              </a:xfrm>
            </p:grpSpPr>
            <p:sp>
              <p:nvSpPr>
                <p:cNvPr id="188" name="Freeform: Shape 40"/>
                <p:cNvSpPr/>
                <p:nvPr/>
              </p:nvSpPr>
              <p:spPr bwMode="auto">
                <a:xfrm>
                  <a:off x="3218988" y="2059187"/>
                  <a:ext cx="289003" cy="430097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9" name="Freeform: Shape 41"/>
                <p:cNvSpPr/>
                <p:nvPr/>
              </p:nvSpPr>
              <p:spPr bwMode="auto">
                <a:xfrm>
                  <a:off x="3291238" y="1925468"/>
                  <a:ext cx="128582" cy="124738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0" name="Freeform: Shape 42"/>
                <p:cNvSpPr/>
                <p:nvPr/>
              </p:nvSpPr>
              <p:spPr bwMode="auto">
                <a:xfrm>
                  <a:off x="3188373" y="1970374"/>
                  <a:ext cx="102865" cy="87816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1" name="Freeform: Shape 43"/>
                <p:cNvSpPr/>
                <p:nvPr/>
              </p:nvSpPr>
              <p:spPr bwMode="auto">
                <a:xfrm>
                  <a:off x="3375735" y="1879565"/>
                  <a:ext cx="108989" cy="97795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2" name="Freeform: Shape 44"/>
                <p:cNvSpPr/>
                <p:nvPr/>
              </p:nvSpPr>
              <p:spPr bwMode="auto">
                <a:xfrm>
                  <a:off x="3146737" y="2045217"/>
                  <a:ext cx="80823" cy="66860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3" name="Freeform: Shape 45"/>
                <p:cNvSpPr/>
                <p:nvPr/>
              </p:nvSpPr>
              <p:spPr bwMode="auto">
                <a:xfrm>
                  <a:off x="3123470" y="2112076"/>
                  <a:ext cx="99192" cy="73845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4" name="Freeform: Shape 46"/>
                <p:cNvSpPr/>
                <p:nvPr/>
              </p:nvSpPr>
              <p:spPr bwMode="auto">
                <a:xfrm>
                  <a:off x="3144288" y="2179933"/>
                  <a:ext cx="97967" cy="68856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5" name="Freeform: Shape 47"/>
                <p:cNvSpPr/>
                <p:nvPr/>
              </p:nvSpPr>
              <p:spPr bwMode="auto">
                <a:xfrm>
                  <a:off x="3058567" y="2155984"/>
                  <a:ext cx="99192" cy="69853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6" name="Freeform: Shape 48"/>
                <p:cNvSpPr/>
                <p:nvPr/>
              </p:nvSpPr>
              <p:spPr bwMode="auto">
                <a:xfrm>
                  <a:off x="3067139" y="2055196"/>
                  <a:ext cx="99192" cy="74843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7" name="Freeform: Shape 49"/>
                <p:cNvSpPr/>
                <p:nvPr/>
              </p:nvSpPr>
              <p:spPr bwMode="auto">
                <a:xfrm>
                  <a:off x="3030402" y="2110080"/>
                  <a:ext cx="84497" cy="58877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8" name="Freeform: Shape 50"/>
                <p:cNvSpPr/>
                <p:nvPr/>
              </p:nvSpPr>
              <p:spPr bwMode="auto">
                <a:xfrm>
                  <a:off x="3097754" y="1965384"/>
                  <a:ext cx="68577" cy="59874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9" name="Freeform: Shape 51"/>
                <p:cNvSpPr/>
                <p:nvPr/>
              </p:nvSpPr>
              <p:spPr bwMode="auto">
                <a:xfrm>
                  <a:off x="3034075" y="1925468"/>
                  <a:ext cx="53882" cy="45904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0" name="Freeform: Shape 52"/>
                <p:cNvSpPr/>
                <p:nvPr/>
              </p:nvSpPr>
              <p:spPr bwMode="auto">
                <a:xfrm>
                  <a:off x="3130818" y="1906508"/>
                  <a:ext cx="67353" cy="57878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1" name="Freeform: Shape 53"/>
                <p:cNvSpPr/>
                <p:nvPr/>
              </p:nvSpPr>
              <p:spPr bwMode="auto">
                <a:xfrm>
                  <a:off x="3139390" y="1833661"/>
                  <a:ext cx="67353" cy="57878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2" name="Freeform: Shape 54"/>
                <p:cNvSpPr/>
                <p:nvPr/>
              </p:nvSpPr>
              <p:spPr bwMode="auto">
                <a:xfrm>
                  <a:off x="3324303" y="1751833"/>
                  <a:ext cx="75924" cy="64864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3" name="Freeform: Shape 55"/>
                <p:cNvSpPr/>
                <p:nvPr/>
              </p:nvSpPr>
              <p:spPr bwMode="auto">
                <a:xfrm>
                  <a:off x="3583915" y="1909502"/>
                  <a:ext cx="62454" cy="48898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4" name="Freeform: Shape 56"/>
                <p:cNvSpPr/>
                <p:nvPr/>
              </p:nvSpPr>
              <p:spPr bwMode="auto">
                <a:xfrm>
                  <a:off x="3686781" y="2029250"/>
                  <a:ext cx="61229" cy="48898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5" name="Freeform: Shape 57"/>
                <p:cNvSpPr/>
                <p:nvPr/>
              </p:nvSpPr>
              <p:spPr bwMode="auto">
                <a:xfrm>
                  <a:off x="2977744" y="2036235"/>
                  <a:ext cx="75924" cy="52889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6" name="Freeform: Shape 58"/>
                <p:cNvSpPr/>
                <p:nvPr/>
              </p:nvSpPr>
              <p:spPr bwMode="auto">
                <a:xfrm>
                  <a:off x="3327976" y="1842642"/>
                  <a:ext cx="68577" cy="68856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7" name="Freeform: Shape 59"/>
                <p:cNvSpPr/>
                <p:nvPr/>
              </p:nvSpPr>
              <p:spPr bwMode="auto">
                <a:xfrm>
                  <a:off x="3046321" y="2006298"/>
                  <a:ext cx="68577" cy="56881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8" name="Freeform: Shape 60"/>
                <p:cNvSpPr/>
                <p:nvPr/>
              </p:nvSpPr>
              <p:spPr bwMode="auto">
                <a:xfrm>
                  <a:off x="3211641" y="1875573"/>
                  <a:ext cx="99192" cy="97795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09" name="Freeform: Shape 61"/>
                <p:cNvSpPr/>
                <p:nvPr/>
              </p:nvSpPr>
              <p:spPr bwMode="auto">
                <a:xfrm>
                  <a:off x="3372061" y="1977359"/>
                  <a:ext cx="143277" cy="119748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0" name="Freeform: Shape 62"/>
                <p:cNvSpPr/>
                <p:nvPr/>
              </p:nvSpPr>
              <p:spPr bwMode="auto">
                <a:xfrm>
                  <a:off x="3479825" y="2033242"/>
                  <a:ext cx="91844" cy="73845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1" name="Freeform: Shape 63"/>
                <p:cNvSpPr/>
                <p:nvPr/>
              </p:nvSpPr>
              <p:spPr bwMode="auto">
                <a:xfrm>
                  <a:off x="3575343" y="2036235"/>
                  <a:ext cx="91844" cy="73845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2" name="Freeform: Shape 64"/>
                <p:cNvSpPr/>
                <p:nvPr/>
              </p:nvSpPr>
              <p:spPr bwMode="auto">
                <a:xfrm>
                  <a:off x="3564322" y="1977359"/>
                  <a:ext cx="94294" cy="72847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3" name="Freeform: Shape 65"/>
                <p:cNvSpPr/>
                <p:nvPr/>
              </p:nvSpPr>
              <p:spPr bwMode="auto">
                <a:xfrm>
                  <a:off x="3488397" y="1931456"/>
                  <a:ext cx="91844" cy="71849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4" name="Freeform: Shape 66"/>
                <p:cNvSpPr/>
                <p:nvPr/>
              </p:nvSpPr>
              <p:spPr bwMode="auto">
                <a:xfrm>
                  <a:off x="3468804" y="1855615"/>
                  <a:ext cx="91844" cy="72847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5" name="Freeform: Shape 67"/>
                <p:cNvSpPr/>
                <p:nvPr/>
              </p:nvSpPr>
              <p:spPr bwMode="auto">
                <a:xfrm>
                  <a:off x="3383083" y="1793745"/>
                  <a:ext cx="89395" cy="72847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6" name="Freeform: Shape 68"/>
                <p:cNvSpPr/>
                <p:nvPr/>
              </p:nvSpPr>
              <p:spPr bwMode="auto">
                <a:xfrm>
                  <a:off x="3242255" y="1777778"/>
                  <a:ext cx="88170" cy="82826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7" name="Freeform: Shape 69"/>
                <p:cNvSpPr/>
                <p:nvPr/>
              </p:nvSpPr>
              <p:spPr bwMode="auto">
                <a:xfrm>
                  <a:off x="3503092" y="2165963"/>
                  <a:ext cx="101641" cy="69853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8" name="Freeform: Shape 70"/>
                <p:cNvSpPr/>
                <p:nvPr/>
              </p:nvSpPr>
              <p:spPr bwMode="auto">
                <a:xfrm>
                  <a:off x="3519012" y="2108084"/>
                  <a:ext cx="93069" cy="70851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19" name="Freeform: Shape 71"/>
                <p:cNvSpPr/>
                <p:nvPr/>
              </p:nvSpPr>
              <p:spPr bwMode="auto">
                <a:xfrm>
                  <a:off x="3639021" y="2086130"/>
                  <a:ext cx="79599" cy="63866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0" name="Freeform: Shape 72"/>
                <p:cNvSpPr/>
                <p:nvPr/>
              </p:nvSpPr>
              <p:spPr bwMode="auto">
                <a:xfrm>
                  <a:off x="3628000" y="2138021"/>
                  <a:ext cx="79599" cy="63866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1" name="Freeform: Shape 74"/>
                <p:cNvSpPr/>
                <p:nvPr/>
              </p:nvSpPr>
              <p:spPr bwMode="auto">
                <a:xfrm>
                  <a:off x="3893357" y="2266946"/>
                  <a:ext cx="222432" cy="331025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2" name="Freeform: Shape 75"/>
                <p:cNvSpPr/>
                <p:nvPr/>
              </p:nvSpPr>
              <p:spPr bwMode="auto">
                <a:xfrm>
                  <a:off x="3948965" y="2164029"/>
                  <a:ext cx="98963" cy="96005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3" name="Freeform: Shape 76"/>
                <p:cNvSpPr/>
                <p:nvPr/>
              </p:nvSpPr>
              <p:spPr bwMode="auto">
                <a:xfrm>
                  <a:off x="3869794" y="2198590"/>
                  <a:ext cx="79171" cy="67587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4" name="Freeform: Shape 77"/>
                <p:cNvSpPr/>
                <p:nvPr/>
              </p:nvSpPr>
              <p:spPr bwMode="auto">
                <a:xfrm>
                  <a:off x="4013998" y="2128699"/>
                  <a:ext cx="83883" cy="75268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5" name="Freeform: Shape 78"/>
                <p:cNvSpPr/>
                <p:nvPr/>
              </p:nvSpPr>
              <p:spPr bwMode="auto">
                <a:xfrm>
                  <a:off x="3837749" y="2256193"/>
                  <a:ext cx="62205" cy="51459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6" name="Freeform: Shape 79"/>
                <p:cNvSpPr/>
                <p:nvPr/>
              </p:nvSpPr>
              <p:spPr bwMode="auto">
                <a:xfrm>
                  <a:off x="3819842" y="2307652"/>
                  <a:ext cx="76343" cy="56835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7" name="Freeform: Shape 80"/>
                <p:cNvSpPr/>
                <p:nvPr/>
              </p:nvSpPr>
              <p:spPr bwMode="auto">
                <a:xfrm>
                  <a:off x="3835864" y="2359878"/>
                  <a:ext cx="75401" cy="52995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8" name="Freeform: Shape 81"/>
                <p:cNvSpPr/>
                <p:nvPr/>
              </p:nvSpPr>
              <p:spPr bwMode="auto">
                <a:xfrm>
                  <a:off x="3769888" y="2341446"/>
                  <a:ext cx="76343" cy="53763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29" name="Freeform: Shape 82"/>
                <p:cNvSpPr/>
                <p:nvPr/>
              </p:nvSpPr>
              <p:spPr bwMode="auto">
                <a:xfrm>
                  <a:off x="3776486" y="2263874"/>
                  <a:ext cx="76343" cy="57603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0" name="Freeform: Shape 83"/>
                <p:cNvSpPr/>
                <p:nvPr/>
              </p:nvSpPr>
              <p:spPr bwMode="auto">
                <a:xfrm>
                  <a:off x="3748211" y="2306116"/>
                  <a:ext cx="65033" cy="45315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1" name="Freeform: Shape 84"/>
                <p:cNvSpPr/>
                <p:nvPr/>
              </p:nvSpPr>
              <p:spPr bwMode="auto">
                <a:xfrm>
                  <a:off x="3800049" y="2194750"/>
                  <a:ext cx="52780" cy="46082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2" name="Freeform: Shape 85"/>
                <p:cNvSpPr/>
                <p:nvPr/>
              </p:nvSpPr>
              <p:spPr bwMode="auto">
                <a:xfrm>
                  <a:off x="3751038" y="2164029"/>
                  <a:ext cx="41470" cy="35330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3" name="Freeform: Shape 86"/>
                <p:cNvSpPr/>
                <p:nvPr/>
              </p:nvSpPr>
              <p:spPr bwMode="auto">
                <a:xfrm>
                  <a:off x="3825497" y="2149436"/>
                  <a:ext cx="51838" cy="44546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4" name="Freeform: Shape 87"/>
                <p:cNvSpPr/>
                <p:nvPr/>
              </p:nvSpPr>
              <p:spPr bwMode="auto">
                <a:xfrm>
                  <a:off x="3832094" y="2093369"/>
                  <a:ext cx="51838" cy="44546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5" name="Freeform: Shape 88"/>
                <p:cNvSpPr/>
                <p:nvPr/>
              </p:nvSpPr>
              <p:spPr bwMode="auto">
                <a:xfrm>
                  <a:off x="3974413" y="2030390"/>
                  <a:ext cx="58435" cy="49923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6" name="Freeform: Shape 89"/>
                <p:cNvSpPr/>
                <p:nvPr/>
              </p:nvSpPr>
              <p:spPr bwMode="auto">
                <a:xfrm>
                  <a:off x="4174224" y="2151740"/>
                  <a:ext cx="48068" cy="37634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7" name="Freeform: Shape 90"/>
                <p:cNvSpPr/>
                <p:nvPr/>
              </p:nvSpPr>
              <p:spPr bwMode="auto">
                <a:xfrm>
                  <a:off x="4253395" y="2243905"/>
                  <a:ext cx="47125" cy="37634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8" name="Freeform: Shape 91"/>
                <p:cNvSpPr/>
                <p:nvPr/>
              </p:nvSpPr>
              <p:spPr bwMode="auto">
                <a:xfrm>
                  <a:off x="3707683" y="2249281"/>
                  <a:ext cx="58435" cy="40706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9" name="Freeform: Shape 92"/>
                <p:cNvSpPr/>
                <p:nvPr/>
              </p:nvSpPr>
              <p:spPr bwMode="auto">
                <a:xfrm>
                  <a:off x="3977240" y="2100281"/>
                  <a:ext cx="52780" cy="52995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0" name="Freeform: Shape 93"/>
                <p:cNvSpPr/>
                <p:nvPr/>
              </p:nvSpPr>
              <p:spPr bwMode="auto">
                <a:xfrm>
                  <a:off x="3760463" y="2226240"/>
                  <a:ext cx="52780" cy="43778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1" name="Freeform: Shape 94"/>
                <p:cNvSpPr/>
                <p:nvPr/>
              </p:nvSpPr>
              <p:spPr bwMode="auto">
                <a:xfrm>
                  <a:off x="3887702" y="2125627"/>
                  <a:ext cx="76343" cy="75268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2" name="Freeform: Shape 95"/>
                <p:cNvSpPr/>
                <p:nvPr/>
              </p:nvSpPr>
              <p:spPr bwMode="auto">
                <a:xfrm>
                  <a:off x="4011170" y="2203967"/>
                  <a:ext cx="110274" cy="92165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3" name="Freeform: Shape 96"/>
                <p:cNvSpPr/>
                <p:nvPr/>
              </p:nvSpPr>
              <p:spPr bwMode="auto">
                <a:xfrm>
                  <a:off x="4094111" y="2246977"/>
                  <a:ext cx="70688" cy="56835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4" name="Freeform: Shape 97"/>
                <p:cNvSpPr/>
                <p:nvPr/>
              </p:nvSpPr>
              <p:spPr bwMode="auto">
                <a:xfrm>
                  <a:off x="4167626" y="2249281"/>
                  <a:ext cx="70688" cy="56835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5" name="Freeform: Shape 98"/>
                <p:cNvSpPr/>
                <p:nvPr/>
              </p:nvSpPr>
              <p:spPr bwMode="auto">
                <a:xfrm>
                  <a:off x="4159144" y="2203967"/>
                  <a:ext cx="72573" cy="56067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6" name="Freeform: Shape 99"/>
                <p:cNvSpPr/>
                <p:nvPr/>
              </p:nvSpPr>
              <p:spPr bwMode="auto">
                <a:xfrm>
                  <a:off x="4100709" y="2168637"/>
                  <a:ext cx="70688" cy="55299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7" name="Freeform: Shape 100"/>
                <p:cNvSpPr/>
                <p:nvPr/>
              </p:nvSpPr>
              <p:spPr bwMode="auto">
                <a:xfrm>
                  <a:off x="4085628" y="2110266"/>
                  <a:ext cx="70688" cy="56067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8" name="Freeform: Shape 101"/>
                <p:cNvSpPr/>
                <p:nvPr/>
              </p:nvSpPr>
              <p:spPr bwMode="auto">
                <a:xfrm>
                  <a:off x="4019653" y="2062648"/>
                  <a:ext cx="68803" cy="56067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9" name="Freeform: Shape 102"/>
                <p:cNvSpPr/>
                <p:nvPr/>
              </p:nvSpPr>
              <p:spPr bwMode="auto">
                <a:xfrm>
                  <a:off x="3911264" y="2050359"/>
                  <a:ext cx="67860" cy="63747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0" name="Freeform: Shape 103"/>
                <p:cNvSpPr/>
                <p:nvPr/>
              </p:nvSpPr>
              <p:spPr bwMode="auto">
                <a:xfrm>
                  <a:off x="4112019" y="2349126"/>
                  <a:ext cx="78228" cy="53763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1" name="Freeform: Shape 104"/>
                <p:cNvSpPr/>
                <p:nvPr/>
              </p:nvSpPr>
              <p:spPr bwMode="auto">
                <a:xfrm>
                  <a:off x="4124271" y="2304580"/>
                  <a:ext cx="71631" cy="54531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2" name="Freeform: Shape 105"/>
                <p:cNvSpPr/>
                <p:nvPr/>
              </p:nvSpPr>
              <p:spPr bwMode="auto">
                <a:xfrm>
                  <a:off x="4216637" y="2287683"/>
                  <a:ext cx="61263" cy="49154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53" name="Freeform: Shape 106"/>
                <p:cNvSpPr/>
                <p:nvPr/>
              </p:nvSpPr>
              <p:spPr bwMode="auto">
                <a:xfrm>
                  <a:off x="4208154" y="2327621"/>
                  <a:ext cx="61263" cy="49154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86" name="Rectangle 251"/>
              <p:cNvSpPr/>
              <p:nvPr/>
            </p:nvSpPr>
            <p:spPr>
              <a:xfrm>
                <a:off x="2821326" y="3154252"/>
                <a:ext cx="1559409" cy="2962385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7" name="Oval 252"/>
              <p:cNvSpPr/>
              <p:nvPr/>
            </p:nvSpPr>
            <p:spPr>
              <a:xfrm>
                <a:off x="2821326" y="2428285"/>
                <a:ext cx="1558115" cy="1332139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0" name="Rectangle 253"/>
            <p:cNvSpPr/>
            <p:nvPr/>
          </p:nvSpPr>
          <p:spPr>
            <a:xfrm>
              <a:off x="2475520" y="1821214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2</a:t>
              </a:r>
            </a:p>
          </p:txBody>
        </p:sp>
        <p:grpSp>
          <p:nvGrpSpPr>
            <p:cNvPr id="11" name="Group 280"/>
            <p:cNvGrpSpPr/>
            <p:nvPr/>
          </p:nvGrpSpPr>
          <p:grpSpPr>
            <a:xfrm>
              <a:off x="3278168" y="1386414"/>
              <a:ext cx="1178553" cy="3201065"/>
              <a:chOff x="4370891" y="1848552"/>
              <a:chExt cx="1571404" cy="4268086"/>
            </a:xfrm>
          </p:grpSpPr>
          <p:grpSp>
            <p:nvGrpSpPr>
              <p:cNvPr id="149" name="Group 255"/>
              <p:cNvGrpSpPr/>
              <p:nvPr/>
            </p:nvGrpSpPr>
            <p:grpSpPr>
              <a:xfrm>
                <a:off x="4490668" y="1848552"/>
                <a:ext cx="1251662" cy="1198340"/>
                <a:chOff x="4490668" y="1848552"/>
                <a:chExt cx="1251662" cy="1198340"/>
              </a:xfrm>
            </p:grpSpPr>
            <p:sp>
              <p:nvSpPr>
                <p:cNvPr id="152" name="Freeform: Shape 108"/>
                <p:cNvSpPr/>
                <p:nvPr/>
              </p:nvSpPr>
              <p:spPr bwMode="auto">
                <a:xfrm>
                  <a:off x="4882683" y="2347995"/>
                  <a:ext cx="469622" cy="698897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3" name="Freeform: Shape 109"/>
                <p:cNvSpPr/>
                <p:nvPr/>
              </p:nvSpPr>
              <p:spPr bwMode="auto">
                <a:xfrm>
                  <a:off x="5000088" y="2130705"/>
                  <a:ext cx="208943" cy="202697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4" name="Freeform: Shape 110"/>
                <p:cNvSpPr/>
                <p:nvPr/>
              </p:nvSpPr>
              <p:spPr bwMode="auto">
                <a:xfrm>
                  <a:off x="4832935" y="2203675"/>
                  <a:ext cx="167154" cy="142698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5" name="Freeform: Shape 111"/>
                <p:cNvSpPr/>
                <p:nvPr/>
              </p:nvSpPr>
              <p:spPr bwMode="auto">
                <a:xfrm>
                  <a:off x="5137394" y="2056113"/>
                  <a:ext cx="177104" cy="158914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6" name="Freeform: Shape 112"/>
                <p:cNvSpPr/>
                <p:nvPr/>
              </p:nvSpPr>
              <p:spPr bwMode="auto">
                <a:xfrm>
                  <a:off x="4765277" y="2325293"/>
                  <a:ext cx="131335" cy="108646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7" name="Freeform: Shape 113"/>
                <p:cNvSpPr/>
                <p:nvPr/>
              </p:nvSpPr>
              <p:spPr bwMode="auto">
                <a:xfrm>
                  <a:off x="4727469" y="2433938"/>
                  <a:ext cx="161184" cy="119996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8" name="Freeform: Shape 114"/>
                <p:cNvSpPr/>
                <p:nvPr/>
              </p:nvSpPr>
              <p:spPr bwMode="auto">
                <a:xfrm>
                  <a:off x="4761297" y="2544205"/>
                  <a:ext cx="159194" cy="111889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59" name="Freeform: Shape 115"/>
                <p:cNvSpPr/>
                <p:nvPr/>
              </p:nvSpPr>
              <p:spPr bwMode="auto">
                <a:xfrm>
                  <a:off x="4622003" y="2505287"/>
                  <a:ext cx="161184" cy="113510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0" name="Freeform: Shape 116"/>
                <p:cNvSpPr/>
                <p:nvPr/>
              </p:nvSpPr>
              <p:spPr bwMode="auto">
                <a:xfrm>
                  <a:off x="4635933" y="2341509"/>
                  <a:ext cx="161184" cy="121618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1" name="Freeform: Shape 117"/>
                <p:cNvSpPr/>
                <p:nvPr/>
              </p:nvSpPr>
              <p:spPr bwMode="auto">
                <a:xfrm>
                  <a:off x="4576235" y="2430695"/>
                  <a:ext cx="137305" cy="95673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2" name="Freeform: Shape 118"/>
                <p:cNvSpPr/>
                <p:nvPr/>
              </p:nvSpPr>
              <p:spPr bwMode="auto">
                <a:xfrm>
                  <a:off x="4685680" y="2195568"/>
                  <a:ext cx="111436" cy="97294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3" name="Freeform: Shape 119"/>
                <p:cNvSpPr/>
                <p:nvPr/>
              </p:nvSpPr>
              <p:spPr bwMode="auto">
                <a:xfrm>
                  <a:off x="4582204" y="2130705"/>
                  <a:ext cx="87557" cy="74592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4" name="Freeform: Shape 120"/>
                <p:cNvSpPr/>
                <p:nvPr/>
              </p:nvSpPr>
              <p:spPr bwMode="auto">
                <a:xfrm>
                  <a:off x="4739409" y="2099895"/>
                  <a:ext cx="109446" cy="94051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5" name="Freeform: Shape 121"/>
                <p:cNvSpPr/>
                <p:nvPr/>
              </p:nvSpPr>
              <p:spPr bwMode="auto">
                <a:xfrm>
                  <a:off x="4753338" y="1981521"/>
                  <a:ext cx="109446" cy="94051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6" name="Freeform: Shape 122"/>
                <p:cNvSpPr/>
                <p:nvPr/>
              </p:nvSpPr>
              <p:spPr bwMode="auto">
                <a:xfrm>
                  <a:off x="5053817" y="1848552"/>
                  <a:ext cx="123375" cy="105402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7" name="Freeform: Shape 123"/>
                <p:cNvSpPr/>
                <p:nvPr/>
              </p:nvSpPr>
              <p:spPr bwMode="auto">
                <a:xfrm>
                  <a:off x="5475680" y="2104760"/>
                  <a:ext cx="101487" cy="79457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8" name="Freeform: Shape 124"/>
                <p:cNvSpPr/>
                <p:nvPr/>
              </p:nvSpPr>
              <p:spPr bwMode="auto">
                <a:xfrm>
                  <a:off x="5642834" y="2299348"/>
                  <a:ext cx="99496" cy="79457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69" name="Freeform: Shape 125"/>
                <p:cNvSpPr/>
                <p:nvPr/>
              </p:nvSpPr>
              <p:spPr bwMode="auto">
                <a:xfrm>
                  <a:off x="4490668" y="2310699"/>
                  <a:ext cx="123375" cy="85944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0" name="Freeform: Shape 126"/>
                <p:cNvSpPr/>
                <p:nvPr/>
              </p:nvSpPr>
              <p:spPr bwMode="auto">
                <a:xfrm>
                  <a:off x="5059786" y="1996114"/>
                  <a:ext cx="111436" cy="111889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1" name="Freeform: Shape 127"/>
                <p:cNvSpPr/>
                <p:nvPr/>
              </p:nvSpPr>
              <p:spPr bwMode="auto">
                <a:xfrm>
                  <a:off x="4602104" y="2262052"/>
                  <a:ext cx="111436" cy="92430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2" name="Freeform: Shape 128"/>
                <p:cNvSpPr/>
                <p:nvPr/>
              </p:nvSpPr>
              <p:spPr bwMode="auto">
                <a:xfrm>
                  <a:off x="4870744" y="2049627"/>
                  <a:ext cx="161184" cy="158914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3" name="Freeform: Shape 129"/>
                <p:cNvSpPr/>
                <p:nvPr/>
              </p:nvSpPr>
              <p:spPr bwMode="auto">
                <a:xfrm>
                  <a:off x="5131423" y="2215027"/>
                  <a:ext cx="232822" cy="194588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4" name="Freeform: Shape 130"/>
                <p:cNvSpPr/>
                <p:nvPr/>
              </p:nvSpPr>
              <p:spPr bwMode="auto">
                <a:xfrm>
                  <a:off x="5306536" y="2305834"/>
                  <a:ext cx="149245" cy="119996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5" name="Freeform: Shape 131"/>
                <p:cNvSpPr/>
                <p:nvPr/>
              </p:nvSpPr>
              <p:spPr bwMode="auto">
                <a:xfrm>
                  <a:off x="5461750" y="2310699"/>
                  <a:ext cx="149245" cy="119996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6" name="Freeform: Shape 132"/>
                <p:cNvSpPr/>
                <p:nvPr/>
              </p:nvSpPr>
              <p:spPr bwMode="auto">
                <a:xfrm>
                  <a:off x="5443842" y="2215027"/>
                  <a:ext cx="153225" cy="118375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7" name="Freeform: Shape 133"/>
                <p:cNvSpPr/>
                <p:nvPr/>
              </p:nvSpPr>
              <p:spPr bwMode="auto">
                <a:xfrm>
                  <a:off x="5320466" y="2140434"/>
                  <a:ext cx="149245" cy="116753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8" name="Freeform: Shape 134"/>
                <p:cNvSpPr/>
                <p:nvPr/>
              </p:nvSpPr>
              <p:spPr bwMode="auto">
                <a:xfrm>
                  <a:off x="5288628" y="2017195"/>
                  <a:ext cx="149245" cy="118375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79" name="Freeform: Shape 135"/>
                <p:cNvSpPr/>
                <p:nvPr/>
              </p:nvSpPr>
              <p:spPr bwMode="auto">
                <a:xfrm>
                  <a:off x="5149333" y="1916658"/>
                  <a:ext cx="145265" cy="118375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0" name="Freeform: Shape 136"/>
                <p:cNvSpPr/>
                <p:nvPr/>
              </p:nvSpPr>
              <p:spPr bwMode="auto">
                <a:xfrm>
                  <a:off x="4920491" y="1890713"/>
                  <a:ext cx="143274" cy="134591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1" name="Freeform: Shape 137"/>
                <p:cNvSpPr/>
                <p:nvPr/>
              </p:nvSpPr>
              <p:spPr bwMode="auto">
                <a:xfrm>
                  <a:off x="5344345" y="2521503"/>
                  <a:ext cx="165164" cy="113510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2" name="Freeform: Shape 138"/>
                <p:cNvSpPr/>
                <p:nvPr/>
              </p:nvSpPr>
              <p:spPr bwMode="auto">
                <a:xfrm>
                  <a:off x="5370214" y="2427452"/>
                  <a:ext cx="151234" cy="115132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3" name="Freeform: Shape 139"/>
                <p:cNvSpPr/>
                <p:nvPr/>
              </p:nvSpPr>
              <p:spPr bwMode="auto">
                <a:xfrm>
                  <a:off x="5565226" y="2391777"/>
                  <a:ext cx="129346" cy="103780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84" name="Freeform: Shape 140"/>
                <p:cNvSpPr/>
                <p:nvPr/>
              </p:nvSpPr>
              <p:spPr bwMode="auto">
                <a:xfrm>
                  <a:off x="5547318" y="2476099"/>
                  <a:ext cx="129346" cy="103780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50" name="Rectangle 256"/>
              <p:cNvSpPr/>
              <p:nvPr/>
            </p:nvSpPr>
            <p:spPr>
              <a:xfrm>
                <a:off x="4370891" y="3601548"/>
                <a:ext cx="1559408" cy="2515090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51" name="Oval 257"/>
              <p:cNvSpPr/>
              <p:nvPr/>
            </p:nvSpPr>
            <p:spPr>
              <a:xfrm>
                <a:off x="4370891" y="2875581"/>
                <a:ext cx="1571404" cy="1332139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2" name="Rectangle 258"/>
            <p:cNvSpPr/>
            <p:nvPr/>
          </p:nvSpPr>
          <p:spPr>
            <a:xfrm>
              <a:off x="3637694" y="2147793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3</a:t>
              </a:r>
            </a:p>
          </p:txBody>
        </p:sp>
        <p:grpSp>
          <p:nvGrpSpPr>
            <p:cNvPr id="13" name="Group 281"/>
            <p:cNvGrpSpPr/>
            <p:nvPr/>
          </p:nvGrpSpPr>
          <p:grpSpPr>
            <a:xfrm>
              <a:off x="4447724" y="1389009"/>
              <a:ext cx="1169557" cy="3198470"/>
              <a:chOff x="5930299" y="1852012"/>
              <a:chExt cx="1559409" cy="4264626"/>
            </a:xfrm>
          </p:grpSpPr>
          <p:grpSp>
            <p:nvGrpSpPr>
              <p:cNvPr id="113" name="Group 250"/>
              <p:cNvGrpSpPr/>
              <p:nvPr/>
            </p:nvGrpSpPr>
            <p:grpSpPr>
              <a:xfrm>
                <a:off x="6283315" y="1852012"/>
                <a:ext cx="779153" cy="745960"/>
                <a:chOff x="6283315" y="1852012"/>
                <a:chExt cx="779153" cy="745960"/>
              </a:xfrm>
            </p:grpSpPr>
            <p:sp>
              <p:nvSpPr>
                <p:cNvPr id="116" name="Freeform: Shape 210"/>
                <p:cNvSpPr/>
                <p:nvPr/>
              </p:nvSpPr>
              <p:spPr bwMode="auto">
                <a:xfrm>
                  <a:off x="6527343" y="2162913"/>
                  <a:ext cx="292337" cy="435059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7" name="Freeform: Shape 211"/>
                <p:cNvSpPr/>
                <p:nvPr/>
              </p:nvSpPr>
              <p:spPr bwMode="auto">
                <a:xfrm>
                  <a:off x="6600426" y="2027651"/>
                  <a:ext cx="130066" cy="126178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8" name="Freeform: Shape 212"/>
                <p:cNvSpPr/>
                <p:nvPr/>
              </p:nvSpPr>
              <p:spPr bwMode="auto">
                <a:xfrm>
                  <a:off x="6496374" y="2073074"/>
                  <a:ext cx="104052" cy="88829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9" name="Freeform: Shape 213"/>
                <p:cNvSpPr/>
                <p:nvPr/>
              </p:nvSpPr>
              <p:spPr bwMode="auto">
                <a:xfrm>
                  <a:off x="6685898" y="1981217"/>
                  <a:ext cx="110246" cy="98923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0" name="Freeform: Shape 214"/>
                <p:cNvSpPr/>
                <p:nvPr/>
              </p:nvSpPr>
              <p:spPr bwMode="auto">
                <a:xfrm>
                  <a:off x="6454258" y="2148781"/>
                  <a:ext cx="81755" cy="67631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1" name="Freeform: Shape 215"/>
                <p:cNvSpPr/>
                <p:nvPr/>
              </p:nvSpPr>
              <p:spPr bwMode="auto">
                <a:xfrm>
                  <a:off x="6430723" y="2216411"/>
                  <a:ext cx="100336" cy="74697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2" name="Freeform: Shape 216"/>
                <p:cNvSpPr/>
                <p:nvPr/>
              </p:nvSpPr>
              <p:spPr bwMode="auto">
                <a:xfrm>
                  <a:off x="6451780" y="2285052"/>
                  <a:ext cx="99097" cy="69650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3" name="Freeform: Shape 217"/>
                <p:cNvSpPr/>
                <p:nvPr/>
              </p:nvSpPr>
              <p:spPr bwMode="auto">
                <a:xfrm>
                  <a:off x="6365070" y="2260826"/>
                  <a:ext cx="100336" cy="70659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4" name="Freeform: Shape 218"/>
                <p:cNvSpPr/>
                <p:nvPr/>
              </p:nvSpPr>
              <p:spPr bwMode="auto">
                <a:xfrm>
                  <a:off x="6373742" y="2158875"/>
                  <a:ext cx="100336" cy="75707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5" name="Freeform: Shape 219"/>
                <p:cNvSpPr/>
                <p:nvPr/>
              </p:nvSpPr>
              <p:spPr bwMode="auto">
                <a:xfrm>
                  <a:off x="6336580" y="2214393"/>
                  <a:ext cx="85472" cy="59556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6" name="Freeform: Shape 220"/>
                <p:cNvSpPr/>
                <p:nvPr/>
              </p:nvSpPr>
              <p:spPr bwMode="auto">
                <a:xfrm>
                  <a:off x="6404709" y="2068027"/>
                  <a:ext cx="69368" cy="60565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7" name="Freeform: Shape 221"/>
                <p:cNvSpPr/>
                <p:nvPr/>
              </p:nvSpPr>
              <p:spPr bwMode="auto">
                <a:xfrm>
                  <a:off x="6340296" y="2027651"/>
                  <a:ext cx="54504" cy="46433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8" name="Freeform: Shape 222"/>
                <p:cNvSpPr/>
                <p:nvPr/>
              </p:nvSpPr>
              <p:spPr bwMode="auto">
                <a:xfrm>
                  <a:off x="6438155" y="2008471"/>
                  <a:ext cx="68130" cy="58546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29" name="Freeform: Shape 223"/>
                <p:cNvSpPr/>
                <p:nvPr/>
              </p:nvSpPr>
              <p:spPr bwMode="auto">
                <a:xfrm>
                  <a:off x="6446826" y="1934784"/>
                  <a:ext cx="68130" cy="58546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0" name="Freeform: Shape 224"/>
                <p:cNvSpPr/>
                <p:nvPr/>
              </p:nvSpPr>
              <p:spPr bwMode="auto">
                <a:xfrm>
                  <a:off x="6633872" y="1852012"/>
                  <a:ext cx="76800" cy="65612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1" name="Freeform: Shape 225"/>
                <p:cNvSpPr/>
                <p:nvPr/>
              </p:nvSpPr>
              <p:spPr bwMode="auto">
                <a:xfrm>
                  <a:off x="6896480" y="2011500"/>
                  <a:ext cx="63175" cy="49462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2" name="Freeform: Shape 226"/>
                <p:cNvSpPr/>
                <p:nvPr/>
              </p:nvSpPr>
              <p:spPr bwMode="auto">
                <a:xfrm>
                  <a:off x="7000532" y="2132630"/>
                  <a:ext cx="61936" cy="49462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3" name="Freeform: Shape 227"/>
                <p:cNvSpPr/>
                <p:nvPr/>
              </p:nvSpPr>
              <p:spPr bwMode="auto">
                <a:xfrm>
                  <a:off x="6283315" y="2139696"/>
                  <a:ext cx="76800" cy="53499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4" name="Freeform: Shape 228"/>
                <p:cNvSpPr/>
                <p:nvPr/>
              </p:nvSpPr>
              <p:spPr bwMode="auto">
                <a:xfrm>
                  <a:off x="6637588" y="1943869"/>
                  <a:ext cx="69368" cy="69650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5" name="Freeform: Shape 229"/>
                <p:cNvSpPr/>
                <p:nvPr/>
              </p:nvSpPr>
              <p:spPr bwMode="auto">
                <a:xfrm>
                  <a:off x="6352683" y="2109413"/>
                  <a:ext cx="69368" cy="57537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6" name="Freeform: Shape 230"/>
                <p:cNvSpPr/>
                <p:nvPr/>
              </p:nvSpPr>
              <p:spPr bwMode="auto">
                <a:xfrm>
                  <a:off x="6519910" y="1977180"/>
                  <a:ext cx="100336" cy="98923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7" name="Freeform: Shape 231"/>
                <p:cNvSpPr/>
                <p:nvPr/>
              </p:nvSpPr>
              <p:spPr bwMode="auto">
                <a:xfrm>
                  <a:off x="6682182" y="2080140"/>
                  <a:ext cx="144930" cy="121130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8" name="Freeform: Shape 232"/>
                <p:cNvSpPr/>
                <p:nvPr/>
              </p:nvSpPr>
              <p:spPr bwMode="auto">
                <a:xfrm>
                  <a:off x="6791189" y="2136668"/>
                  <a:ext cx="92904" cy="74697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39" name="Freeform: Shape 233"/>
                <p:cNvSpPr/>
                <p:nvPr/>
              </p:nvSpPr>
              <p:spPr bwMode="auto">
                <a:xfrm>
                  <a:off x="6887809" y="2139696"/>
                  <a:ext cx="92904" cy="74697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0" name="Freeform: Shape 234"/>
                <p:cNvSpPr/>
                <p:nvPr/>
              </p:nvSpPr>
              <p:spPr bwMode="auto">
                <a:xfrm>
                  <a:off x="6876661" y="2080140"/>
                  <a:ext cx="95382" cy="73688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1" name="Freeform: Shape 235"/>
                <p:cNvSpPr/>
                <p:nvPr/>
              </p:nvSpPr>
              <p:spPr bwMode="auto">
                <a:xfrm>
                  <a:off x="6799860" y="2033707"/>
                  <a:ext cx="92904" cy="72678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2" name="Freeform: Shape 236"/>
                <p:cNvSpPr/>
                <p:nvPr/>
              </p:nvSpPr>
              <p:spPr bwMode="auto">
                <a:xfrm>
                  <a:off x="6780041" y="1956991"/>
                  <a:ext cx="92904" cy="73688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3" name="Freeform: Shape 237"/>
                <p:cNvSpPr/>
                <p:nvPr/>
              </p:nvSpPr>
              <p:spPr bwMode="auto">
                <a:xfrm>
                  <a:off x="6693331" y="1894408"/>
                  <a:ext cx="90427" cy="73688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4" name="Freeform: Shape 238"/>
                <p:cNvSpPr/>
                <p:nvPr/>
              </p:nvSpPr>
              <p:spPr bwMode="auto">
                <a:xfrm>
                  <a:off x="6550878" y="1878257"/>
                  <a:ext cx="89188" cy="83782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5" name="Freeform: Shape 239"/>
                <p:cNvSpPr/>
                <p:nvPr/>
              </p:nvSpPr>
              <p:spPr bwMode="auto">
                <a:xfrm>
                  <a:off x="6814725" y="2270920"/>
                  <a:ext cx="102814" cy="70659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6" name="Freeform: Shape 240"/>
                <p:cNvSpPr/>
                <p:nvPr/>
              </p:nvSpPr>
              <p:spPr bwMode="auto">
                <a:xfrm>
                  <a:off x="6830828" y="2212374"/>
                  <a:ext cx="94142" cy="71669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7" name="Freeform: Shape 241"/>
                <p:cNvSpPr/>
                <p:nvPr/>
              </p:nvSpPr>
              <p:spPr bwMode="auto">
                <a:xfrm>
                  <a:off x="6952222" y="2190167"/>
                  <a:ext cx="80517" cy="64603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48" name="Freeform: Shape 242"/>
                <p:cNvSpPr/>
                <p:nvPr/>
              </p:nvSpPr>
              <p:spPr bwMode="auto">
                <a:xfrm>
                  <a:off x="6941074" y="2242656"/>
                  <a:ext cx="80517" cy="64603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114" name="Rectangle 261"/>
              <p:cNvSpPr/>
              <p:nvPr/>
            </p:nvSpPr>
            <p:spPr>
              <a:xfrm>
                <a:off x="5930299" y="3295728"/>
                <a:ext cx="1559409" cy="2820910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15" name="Oval 262"/>
              <p:cNvSpPr/>
              <p:nvPr/>
            </p:nvSpPr>
            <p:spPr>
              <a:xfrm>
                <a:off x="5930299" y="2569762"/>
                <a:ext cx="1555560" cy="1332139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4" name="Rectangle 263"/>
            <p:cNvSpPr/>
            <p:nvPr/>
          </p:nvSpPr>
          <p:spPr>
            <a:xfrm>
              <a:off x="4807250" y="1918429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4</a:t>
              </a:r>
            </a:p>
          </p:txBody>
        </p:sp>
        <p:grpSp>
          <p:nvGrpSpPr>
            <p:cNvPr id="15" name="Group 282"/>
            <p:cNvGrpSpPr/>
            <p:nvPr/>
          </p:nvGrpSpPr>
          <p:grpSpPr>
            <a:xfrm>
              <a:off x="5614394" y="1362943"/>
              <a:ext cx="1178553" cy="3224535"/>
              <a:chOff x="7485859" y="1817257"/>
              <a:chExt cx="1571404" cy="4299380"/>
            </a:xfrm>
          </p:grpSpPr>
          <p:grpSp>
            <p:nvGrpSpPr>
              <p:cNvPr id="77" name="Group 243"/>
              <p:cNvGrpSpPr/>
              <p:nvPr/>
            </p:nvGrpSpPr>
            <p:grpSpPr>
              <a:xfrm>
                <a:off x="7635423" y="1817257"/>
                <a:ext cx="1251662" cy="1198340"/>
                <a:chOff x="7635423" y="1817257"/>
                <a:chExt cx="1251662" cy="1198340"/>
              </a:xfrm>
            </p:grpSpPr>
            <p:sp>
              <p:nvSpPr>
                <p:cNvPr id="80" name="Freeform: Shape 142"/>
                <p:cNvSpPr/>
                <p:nvPr/>
              </p:nvSpPr>
              <p:spPr bwMode="auto">
                <a:xfrm>
                  <a:off x="8027438" y="2316700"/>
                  <a:ext cx="469622" cy="698897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1" name="Freeform: Shape 143"/>
                <p:cNvSpPr/>
                <p:nvPr/>
              </p:nvSpPr>
              <p:spPr bwMode="auto">
                <a:xfrm>
                  <a:off x="8144843" y="2099410"/>
                  <a:ext cx="208943" cy="202697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2" name="Freeform: Shape 144"/>
                <p:cNvSpPr/>
                <p:nvPr/>
              </p:nvSpPr>
              <p:spPr bwMode="auto">
                <a:xfrm>
                  <a:off x="7977690" y="2172380"/>
                  <a:ext cx="167154" cy="142698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3" name="Freeform: Shape 145"/>
                <p:cNvSpPr/>
                <p:nvPr/>
              </p:nvSpPr>
              <p:spPr bwMode="auto">
                <a:xfrm>
                  <a:off x="8282149" y="2024818"/>
                  <a:ext cx="177104" cy="158914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4" name="Freeform: Shape 146"/>
                <p:cNvSpPr/>
                <p:nvPr/>
              </p:nvSpPr>
              <p:spPr bwMode="auto">
                <a:xfrm>
                  <a:off x="7910032" y="2293998"/>
                  <a:ext cx="131335" cy="108646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5" name="Freeform: Shape 147"/>
                <p:cNvSpPr/>
                <p:nvPr/>
              </p:nvSpPr>
              <p:spPr bwMode="auto">
                <a:xfrm>
                  <a:off x="7872224" y="2402643"/>
                  <a:ext cx="161184" cy="119996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6" name="Freeform: Shape 148"/>
                <p:cNvSpPr/>
                <p:nvPr/>
              </p:nvSpPr>
              <p:spPr bwMode="auto">
                <a:xfrm>
                  <a:off x="7906052" y="2512910"/>
                  <a:ext cx="159194" cy="111889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7" name="Freeform: Shape 149"/>
                <p:cNvSpPr/>
                <p:nvPr/>
              </p:nvSpPr>
              <p:spPr bwMode="auto">
                <a:xfrm>
                  <a:off x="7766758" y="2473992"/>
                  <a:ext cx="161184" cy="113510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8" name="Freeform: Shape 150"/>
                <p:cNvSpPr/>
                <p:nvPr/>
              </p:nvSpPr>
              <p:spPr bwMode="auto">
                <a:xfrm>
                  <a:off x="7780688" y="2310214"/>
                  <a:ext cx="161184" cy="121618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89" name="Freeform: Shape 151"/>
                <p:cNvSpPr/>
                <p:nvPr/>
              </p:nvSpPr>
              <p:spPr bwMode="auto">
                <a:xfrm>
                  <a:off x="7720990" y="2399400"/>
                  <a:ext cx="137305" cy="95673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0" name="Freeform: Shape 152"/>
                <p:cNvSpPr/>
                <p:nvPr/>
              </p:nvSpPr>
              <p:spPr bwMode="auto">
                <a:xfrm>
                  <a:off x="7830435" y="2164273"/>
                  <a:ext cx="111436" cy="97294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1" name="Freeform: Shape 153"/>
                <p:cNvSpPr/>
                <p:nvPr/>
              </p:nvSpPr>
              <p:spPr bwMode="auto">
                <a:xfrm>
                  <a:off x="7726959" y="2099410"/>
                  <a:ext cx="87557" cy="74592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2" name="Freeform: Shape 154"/>
                <p:cNvSpPr/>
                <p:nvPr/>
              </p:nvSpPr>
              <p:spPr bwMode="auto">
                <a:xfrm>
                  <a:off x="7884164" y="2068600"/>
                  <a:ext cx="109446" cy="94051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3" name="Freeform: Shape 155"/>
                <p:cNvSpPr/>
                <p:nvPr/>
              </p:nvSpPr>
              <p:spPr bwMode="auto">
                <a:xfrm>
                  <a:off x="7898093" y="1950226"/>
                  <a:ext cx="109446" cy="94051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4" name="Freeform: Shape 156"/>
                <p:cNvSpPr/>
                <p:nvPr/>
              </p:nvSpPr>
              <p:spPr bwMode="auto">
                <a:xfrm>
                  <a:off x="8198572" y="1817257"/>
                  <a:ext cx="123375" cy="105402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5" name="Freeform: Shape 157"/>
                <p:cNvSpPr/>
                <p:nvPr/>
              </p:nvSpPr>
              <p:spPr bwMode="auto">
                <a:xfrm>
                  <a:off x="8620435" y="2073465"/>
                  <a:ext cx="101487" cy="79457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6" name="Freeform: Shape 158"/>
                <p:cNvSpPr/>
                <p:nvPr/>
              </p:nvSpPr>
              <p:spPr bwMode="auto">
                <a:xfrm>
                  <a:off x="8787589" y="2268053"/>
                  <a:ext cx="99496" cy="79457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7" name="Freeform: Shape 159"/>
                <p:cNvSpPr/>
                <p:nvPr/>
              </p:nvSpPr>
              <p:spPr bwMode="auto">
                <a:xfrm>
                  <a:off x="7635423" y="2279404"/>
                  <a:ext cx="123375" cy="85944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8" name="Freeform: Shape 160"/>
                <p:cNvSpPr/>
                <p:nvPr/>
              </p:nvSpPr>
              <p:spPr bwMode="auto">
                <a:xfrm>
                  <a:off x="8204541" y="1964819"/>
                  <a:ext cx="111436" cy="111889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99" name="Freeform: Shape 161"/>
                <p:cNvSpPr/>
                <p:nvPr/>
              </p:nvSpPr>
              <p:spPr bwMode="auto">
                <a:xfrm>
                  <a:off x="7746859" y="2230757"/>
                  <a:ext cx="111436" cy="92430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0" name="Freeform: Shape 162"/>
                <p:cNvSpPr/>
                <p:nvPr/>
              </p:nvSpPr>
              <p:spPr bwMode="auto">
                <a:xfrm>
                  <a:off x="8015499" y="2018332"/>
                  <a:ext cx="161184" cy="158914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1" name="Freeform: Shape 163"/>
                <p:cNvSpPr/>
                <p:nvPr/>
              </p:nvSpPr>
              <p:spPr bwMode="auto">
                <a:xfrm>
                  <a:off x="8276178" y="2183732"/>
                  <a:ext cx="232822" cy="194588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2" name="Freeform: Shape 164"/>
                <p:cNvSpPr/>
                <p:nvPr/>
              </p:nvSpPr>
              <p:spPr bwMode="auto">
                <a:xfrm>
                  <a:off x="8451291" y="2274539"/>
                  <a:ext cx="149245" cy="119996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3" name="Freeform: Shape 165"/>
                <p:cNvSpPr/>
                <p:nvPr/>
              </p:nvSpPr>
              <p:spPr bwMode="auto">
                <a:xfrm>
                  <a:off x="8606505" y="2279404"/>
                  <a:ext cx="149245" cy="119996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4" name="Freeform: Shape 166"/>
                <p:cNvSpPr/>
                <p:nvPr/>
              </p:nvSpPr>
              <p:spPr bwMode="auto">
                <a:xfrm>
                  <a:off x="8588597" y="2183732"/>
                  <a:ext cx="153225" cy="118375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5" name="Freeform: Shape 167"/>
                <p:cNvSpPr/>
                <p:nvPr/>
              </p:nvSpPr>
              <p:spPr bwMode="auto">
                <a:xfrm>
                  <a:off x="8465221" y="2109139"/>
                  <a:ext cx="149245" cy="116753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6" name="Freeform: Shape 168"/>
                <p:cNvSpPr/>
                <p:nvPr/>
              </p:nvSpPr>
              <p:spPr bwMode="auto">
                <a:xfrm>
                  <a:off x="8433383" y="1985900"/>
                  <a:ext cx="149245" cy="118375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7" name="Freeform: Shape 169"/>
                <p:cNvSpPr/>
                <p:nvPr/>
              </p:nvSpPr>
              <p:spPr bwMode="auto">
                <a:xfrm>
                  <a:off x="8294088" y="1885363"/>
                  <a:ext cx="145265" cy="118375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8" name="Freeform: Shape 170"/>
                <p:cNvSpPr/>
                <p:nvPr/>
              </p:nvSpPr>
              <p:spPr bwMode="auto">
                <a:xfrm>
                  <a:off x="8065246" y="1859418"/>
                  <a:ext cx="143274" cy="134591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9" name="Freeform: Shape 171"/>
                <p:cNvSpPr/>
                <p:nvPr/>
              </p:nvSpPr>
              <p:spPr bwMode="auto">
                <a:xfrm>
                  <a:off x="8489100" y="2490208"/>
                  <a:ext cx="165164" cy="113510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0" name="Freeform: Shape 172"/>
                <p:cNvSpPr/>
                <p:nvPr/>
              </p:nvSpPr>
              <p:spPr bwMode="auto">
                <a:xfrm>
                  <a:off x="8514969" y="2396157"/>
                  <a:ext cx="151234" cy="115132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1" name="Freeform: Shape 173"/>
                <p:cNvSpPr/>
                <p:nvPr/>
              </p:nvSpPr>
              <p:spPr bwMode="auto">
                <a:xfrm>
                  <a:off x="8709981" y="2360482"/>
                  <a:ext cx="129346" cy="103780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12" name="Freeform: Shape 174"/>
                <p:cNvSpPr/>
                <p:nvPr/>
              </p:nvSpPr>
              <p:spPr bwMode="auto">
                <a:xfrm>
                  <a:off x="8692073" y="2444804"/>
                  <a:ext cx="129346" cy="103780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78" name="Rectangle 266"/>
              <p:cNvSpPr/>
              <p:nvPr/>
            </p:nvSpPr>
            <p:spPr>
              <a:xfrm>
                <a:off x="7485859" y="3696404"/>
                <a:ext cx="1559408" cy="2420233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79" name="Oval 267"/>
              <p:cNvSpPr/>
              <p:nvPr/>
            </p:nvSpPr>
            <p:spPr>
              <a:xfrm>
                <a:off x="7485859" y="2970437"/>
                <a:ext cx="1571404" cy="1332139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16" name="Rectangle 268"/>
            <p:cNvSpPr/>
            <p:nvPr/>
          </p:nvSpPr>
          <p:spPr>
            <a:xfrm>
              <a:off x="5973920" y="2218935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5</a:t>
              </a:r>
            </a:p>
          </p:txBody>
        </p:sp>
        <p:grpSp>
          <p:nvGrpSpPr>
            <p:cNvPr id="20" name="Group 283"/>
            <p:cNvGrpSpPr/>
            <p:nvPr/>
          </p:nvGrpSpPr>
          <p:grpSpPr>
            <a:xfrm>
              <a:off x="6763071" y="1111500"/>
              <a:ext cx="1169558" cy="3475978"/>
              <a:chOff x="9017426" y="1482000"/>
              <a:chExt cx="1559410" cy="4634637"/>
            </a:xfrm>
          </p:grpSpPr>
          <p:grpSp>
            <p:nvGrpSpPr>
              <p:cNvPr id="41" name="Group 1"/>
              <p:cNvGrpSpPr/>
              <p:nvPr/>
            </p:nvGrpSpPr>
            <p:grpSpPr>
              <a:xfrm>
                <a:off x="9269052" y="1482000"/>
                <a:ext cx="1046624" cy="1002037"/>
                <a:chOff x="9269052" y="1482000"/>
                <a:chExt cx="1046624" cy="1002037"/>
              </a:xfrm>
            </p:grpSpPr>
            <p:sp>
              <p:nvSpPr>
                <p:cNvPr id="44" name="Freeform: Shape 176"/>
                <p:cNvSpPr/>
                <p:nvPr/>
              </p:nvSpPr>
              <p:spPr bwMode="auto">
                <a:xfrm>
                  <a:off x="9596850" y="1899628"/>
                  <a:ext cx="392692" cy="584409"/>
                </a:xfrm>
                <a:custGeom>
                  <a:avLst/>
                  <a:gdLst>
                    <a:gd name="T0" fmla="*/ 130 w 164"/>
                    <a:gd name="T1" fmla="*/ 299 h 299"/>
                    <a:gd name="T2" fmla="*/ 123 w 164"/>
                    <a:gd name="T3" fmla="*/ 132 h 299"/>
                    <a:gd name="T4" fmla="*/ 161 w 164"/>
                    <a:gd name="T5" fmla="*/ 47 h 299"/>
                    <a:gd name="T6" fmla="*/ 143 w 164"/>
                    <a:gd name="T7" fmla="*/ 51 h 299"/>
                    <a:gd name="T8" fmla="*/ 108 w 164"/>
                    <a:gd name="T9" fmla="*/ 75 h 299"/>
                    <a:gd name="T10" fmla="*/ 80 w 164"/>
                    <a:gd name="T11" fmla="*/ 6 h 299"/>
                    <a:gd name="T12" fmla="*/ 77 w 164"/>
                    <a:gd name="T13" fmla="*/ 51 h 299"/>
                    <a:gd name="T14" fmla="*/ 48 w 164"/>
                    <a:gd name="T15" fmla="*/ 33 h 299"/>
                    <a:gd name="T16" fmla="*/ 27 w 164"/>
                    <a:gd name="T17" fmla="*/ 16 h 299"/>
                    <a:gd name="T18" fmla="*/ 52 w 164"/>
                    <a:gd name="T19" fmla="*/ 74 h 299"/>
                    <a:gd name="T20" fmla="*/ 10 w 164"/>
                    <a:gd name="T21" fmla="*/ 35 h 299"/>
                    <a:gd name="T22" fmla="*/ 9 w 164"/>
                    <a:gd name="T23" fmla="*/ 53 h 299"/>
                    <a:gd name="T24" fmla="*/ 43 w 164"/>
                    <a:gd name="T25" fmla="*/ 93 h 299"/>
                    <a:gd name="T26" fmla="*/ 10 w 164"/>
                    <a:gd name="T27" fmla="*/ 75 h 299"/>
                    <a:gd name="T28" fmla="*/ 20 w 164"/>
                    <a:gd name="T29" fmla="*/ 97 h 299"/>
                    <a:gd name="T30" fmla="*/ 71 w 164"/>
                    <a:gd name="T31" fmla="*/ 161 h 299"/>
                    <a:gd name="T32" fmla="*/ 62 w 164"/>
                    <a:gd name="T33" fmla="*/ 299 h 29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64" h="299">
                      <a:moveTo>
                        <a:pt x="130" y="299"/>
                      </a:moveTo>
                      <a:cubicBezTo>
                        <a:pt x="130" y="299"/>
                        <a:pt x="107" y="195"/>
                        <a:pt x="123" y="132"/>
                      </a:cubicBezTo>
                      <a:cubicBezTo>
                        <a:pt x="139" y="70"/>
                        <a:pt x="164" y="57"/>
                        <a:pt x="161" y="47"/>
                      </a:cubicBezTo>
                      <a:cubicBezTo>
                        <a:pt x="159" y="38"/>
                        <a:pt x="147" y="42"/>
                        <a:pt x="143" y="51"/>
                      </a:cubicBezTo>
                      <a:cubicBezTo>
                        <a:pt x="139" y="60"/>
                        <a:pt x="123" y="78"/>
                        <a:pt x="108" y="75"/>
                      </a:cubicBezTo>
                      <a:cubicBezTo>
                        <a:pt x="94" y="72"/>
                        <a:pt x="91" y="12"/>
                        <a:pt x="80" y="6"/>
                      </a:cubicBezTo>
                      <a:cubicBezTo>
                        <a:pt x="70" y="0"/>
                        <a:pt x="73" y="27"/>
                        <a:pt x="77" y="51"/>
                      </a:cubicBezTo>
                      <a:cubicBezTo>
                        <a:pt x="81" y="75"/>
                        <a:pt x="60" y="62"/>
                        <a:pt x="48" y="33"/>
                      </a:cubicBezTo>
                      <a:cubicBezTo>
                        <a:pt x="36" y="4"/>
                        <a:pt x="28" y="12"/>
                        <a:pt x="27" y="16"/>
                      </a:cubicBezTo>
                      <a:cubicBezTo>
                        <a:pt x="25" y="20"/>
                        <a:pt x="54" y="72"/>
                        <a:pt x="52" y="74"/>
                      </a:cubicBezTo>
                      <a:cubicBezTo>
                        <a:pt x="49" y="77"/>
                        <a:pt x="13" y="34"/>
                        <a:pt x="10" y="35"/>
                      </a:cubicBezTo>
                      <a:cubicBezTo>
                        <a:pt x="6" y="36"/>
                        <a:pt x="0" y="39"/>
                        <a:pt x="9" y="53"/>
                      </a:cubicBezTo>
                      <a:cubicBezTo>
                        <a:pt x="17" y="66"/>
                        <a:pt x="44" y="89"/>
                        <a:pt x="43" y="93"/>
                      </a:cubicBezTo>
                      <a:cubicBezTo>
                        <a:pt x="41" y="97"/>
                        <a:pt x="18" y="76"/>
                        <a:pt x="10" y="75"/>
                      </a:cubicBezTo>
                      <a:cubicBezTo>
                        <a:pt x="2" y="75"/>
                        <a:pt x="5" y="86"/>
                        <a:pt x="20" y="97"/>
                      </a:cubicBezTo>
                      <a:cubicBezTo>
                        <a:pt x="34" y="108"/>
                        <a:pt x="71" y="121"/>
                        <a:pt x="71" y="161"/>
                      </a:cubicBezTo>
                      <a:cubicBezTo>
                        <a:pt x="72" y="201"/>
                        <a:pt x="62" y="299"/>
                        <a:pt x="62" y="299"/>
                      </a:cubicBezTo>
                    </a:path>
                  </a:pathLst>
                </a:custGeom>
                <a:solidFill>
                  <a:schemeClr val="accent6">
                    <a:lumMod val="7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5" name="Freeform: Shape 177"/>
                <p:cNvSpPr/>
                <p:nvPr/>
              </p:nvSpPr>
              <p:spPr bwMode="auto">
                <a:xfrm>
                  <a:off x="9695023" y="1717933"/>
                  <a:ext cx="174715" cy="169492"/>
                </a:xfrm>
                <a:custGeom>
                  <a:avLst/>
                  <a:gdLst>
                    <a:gd name="T0" fmla="*/ 32 w 73"/>
                    <a:gd name="T1" fmla="*/ 87 h 87"/>
                    <a:gd name="T2" fmla="*/ 1 w 73"/>
                    <a:gd name="T3" fmla="*/ 50 h 87"/>
                    <a:gd name="T4" fmla="*/ 14 w 73"/>
                    <a:gd name="T5" fmla="*/ 0 h 87"/>
                    <a:gd name="T6" fmla="*/ 32 w 73"/>
                    <a:gd name="T7" fmla="*/ 87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3" h="87">
                      <a:moveTo>
                        <a:pt x="32" y="87"/>
                      </a:moveTo>
                      <a:cubicBezTo>
                        <a:pt x="32" y="87"/>
                        <a:pt x="3" y="78"/>
                        <a:pt x="1" y="50"/>
                      </a:cubicBezTo>
                      <a:cubicBezTo>
                        <a:pt x="0" y="23"/>
                        <a:pt x="14" y="0"/>
                        <a:pt x="14" y="0"/>
                      </a:cubicBezTo>
                      <a:cubicBezTo>
                        <a:pt x="14" y="0"/>
                        <a:pt x="73" y="39"/>
                        <a:pt x="32" y="8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6" name="Freeform: Shape 178"/>
                <p:cNvSpPr/>
                <p:nvPr/>
              </p:nvSpPr>
              <p:spPr bwMode="auto">
                <a:xfrm>
                  <a:off x="9555251" y="1778950"/>
                  <a:ext cx="139772" cy="119322"/>
                </a:xfrm>
                <a:custGeom>
                  <a:avLst/>
                  <a:gdLst>
                    <a:gd name="T0" fmla="*/ 38 w 58"/>
                    <a:gd name="T1" fmla="*/ 61 h 61"/>
                    <a:gd name="T2" fmla="*/ 7 w 58"/>
                    <a:gd name="T3" fmla="*/ 41 h 61"/>
                    <a:gd name="T4" fmla="*/ 5 w 58"/>
                    <a:gd name="T5" fmla="*/ 0 h 61"/>
                    <a:gd name="T6" fmla="*/ 38 w 58"/>
                    <a:gd name="T7" fmla="*/ 61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61">
                      <a:moveTo>
                        <a:pt x="38" y="61"/>
                      </a:moveTo>
                      <a:cubicBezTo>
                        <a:pt x="38" y="61"/>
                        <a:pt x="14" y="61"/>
                        <a:pt x="7" y="41"/>
                      </a:cubicBezTo>
                      <a:cubicBezTo>
                        <a:pt x="0" y="20"/>
                        <a:pt x="5" y="0"/>
                        <a:pt x="5" y="0"/>
                      </a:cubicBezTo>
                      <a:cubicBezTo>
                        <a:pt x="5" y="0"/>
                        <a:pt x="58" y="17"/>
                        <a:pt x="38" y="6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7" name="Freeform: Shape 179"/>
                <p:cNvSpPr/>
                <p:nvPr/>
              </p:nvSpPr>
              <p:spPr bwMode="auto">
                <a:xfrm>
                  <a:off x="9809836" y="1655560"/>
                  <a:ext cx="148092" cy="132882"/>
                </a:xfrm>
                <a:custGeom>
                  <a:avLst/>
                  <a:gdLst>
                    <a:gd name="T0" fmla="*/ 17 w 62"/>
                    <a:gd name="T1" fmla="*/ 68 h 68"/>
                    <a:gd name="T2" fmla="*/ 9 w 62"/>
                    <a:gd name="T3" fmla="*/ 31 h 68"/>
                    <a:gd name="T4" fmla="*/ 36 w 62"/>
                    <a:gd name="T5" fmla="*/ 0 h 68"/>
                    <a:gd name="T6" fmla="*/ 17 w 62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2" h="68">
                      <a:moveTo>
                        <a:pt x="17" y="68"/>
                      </a:moveTo>
                      <a:cubicBezTo>
                        <a:pt x="17" y="68"/>
                        <a:pt x="0" y="51"/>
                        <a:pt x="9" y="31"/>
                      </a:cubicBezTo>
                      <a:cubicBezTo>
                        <a:pt x="18" y="11"/>
                        <a:pt x="36" y="0"/>
                        <a:pt x="36" y="0"/>
                      </a:cubicBezTo>
                      <a:cubicBezTo>
                        <a:pt x="36" y="0"/>
                        <a:pt x="62" y="50"/>
                        <a:pt x="17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8" name="Freeform: Shape 180"/>
                <p:cNvSpPr/>
                <p:nvPr/>
              </p:nvSpPr>
              <p:spPr bwMode="auto">
                <a:xfrm>
                  <a:off x="9498677" y="1880645"/>
                  <a:ext cx="109821" cy="90848"/>
                </a:xfrm>
                <a:custGeom>
                  <a:avLst/>
                  <a:gdLst>
                    <a:gd name="T0" fmla="*/ 42 w 46"/>
                    <a:gd name="T1" fmla="*/ 41 h 47"/>
                    <a:gd name="T2" fmla="*/ 12 w 46"/>
                    <a:gd name="T3" fmla="*/ 32 h 47"/>
                    <a:gd name="T4" fmla="*/ 0 w 46"/>
                    <a:gd name="T5" fmla="*/ 0 h 47"/>
                    <a:gd name="T6" fmla="*/ 42 w 46"/>
                    <a:gd name="T7" fmla="*/ 41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6" h="47">
                      <a:moveTo>
                        <a:pt x="42" y="41"/>
                      </a:moveTo>
                      <a:cubicBezTo>
                        <a:pt x="42" y="41"/>
                        <a:pt x="23" y="47"/>
                        <a:pt x="12" y="32"/>
                      </a:cubicBezTo>
                      <a:cubicBezTo>
                        <a:pt x="1" y="18"/>
                        <a:pt x="0" y="0"/>
                        <a:pt x="0" y="0"/>
                      </a:cubicBezTo>
                      <a:cubicBezTo>
                        <a:pt x="0" y="0"/>
                        <a:pt x="46" y="1"/>
                        <a:pt x="42" y="4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9" name="Freeform: Shape 181"/>
                <p:cNvSpPr/>
                <p:nvPr/>
              </p:nvSpPr>
              <p:spPr bwMode="auto">
                <a:xfrm>
                  <a:off x="9467062" y="1971492"/>
                  <a:ext cx="134780" cy="100339"/>
                </a:xfrm>
                <a:custGeom>
                  <a:avLst/>
                  <a:gdLst>
                    <a:gd name="T0" fmla="*/ 56 w 56"/>
                    <a:gd name="T1" fmla="*/ 38 h 51"/>
                    <a:gd name="T2" fmla="*/ 25 w 56"/>
                    <a:gd name="T3" fmla="*/ 44 h 51"/>
                    <a:gd name="T4" fmla="*/ 0 w 56"/>
                    <a:gd name="T5" fmla="*/ 20 h 51"/>
                    <a:gd name="T6" fmla="*/ 56 w 56"/>
                    <a:gd name="T7" fmla="*/ 38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1">
                      <a:moveTo>
                        <a:pt x="56" y="38"/>
                      </a:moveTo>
                      <a:cubicBezTo>
                        <a:pt x="56" y="38"/>
                        <a:pt x="42" y="51"/>
                        <a:pt x="25" y="44"/>
                      </a:cubicBezTo>
                      <a:cubicBezTo>
                        <a:pt x="9" y="36"/>
                        <a:pt x="0" y="20"/>
                        <a:pt x="0" y="20"/>
                      </a:cubicBezTo>
                      <a:cubicBezTo>
                        <a:pt x="0" y="20"/>
                        <a:pt x="42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0" name="Freeform: Shape 182"/>
                <p:cNvSpPr/>
                <p:nvPr/>
              </p:nvSpPr>
              <p:spPr bwMode="auto">
                <a:xfrm>
                  <a:off x="9495349" y="2063696"/>
                  <a:ext cx="133116" cy="93560"/>
                </a:xfrm>
                <a:custGeom>
                  <a:avLst/>
                  <a:gdLst>
                    <a:gd name="T0" fmla="*/ 55 w 55"/>
                    <a:gd name="T1" fmla="*/ 21 h 48"/>
                    <a:gd name="T2" fmla="*/ 34 w 55"/>
                    <a:gd name="T3" fmla="*/ 44 h 48"/>
                    <a:gd name="T4" fmla="*/ 0 w 55"/>
                    <a:gd name="T5" fmla="*/ 41 h 48"/>
                    <a:gd name="T6" fmla="*/ 55 w 55"/>
                    <a:gd name="T7" fmla="*/ 21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5" h="48">
                      <a:moveTo>
                        <a:pt x="55" y="21"/>
                      </a:moveTo>
                      <a:cubicBezTo>
                        <a:pt x="55" y="21"/>
                        <a:pt x="52" y="41"/>
                        <a:pt x="34" y="44"/>
                      </a:cubicBezTo>
                      <a:cubicBezTo>
                        <a:pt x="17" y="48"/>
                        <a:pt x="0" y="41"/>
                        <a:pt x="0" y="41"/>
                      </a:cubicBezTo>
                      <a:cubicBezTo>
                        <a:pt x="0" y="41"/>
                        <a:pt x="20" y="0"/>
                        <a:pt x="55" y="2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1" name="Freeform: Shape 183"/>
                <p:cNvSpPr/>
                <p:nvPr/>
              </p:nvSpPr>
              <p:spPr bwMode="auto">
                <a:xfrm>
                  <a:off x="9378873" y="2031154"/>
                  <a:ext cx="134780" cy="94916"/>
                </a:xfrm>
                <a:custGeom>
                  <a:avLst/>
                  <a:gdLst>
                    <a:gd name="T0" fmla="*/ 56 w 56"/>
                    <a:gd name="T1" fmla="*/ 24 h 49"/>
                    <a:gd name="T2" fmla="*/ 34 w 56"/>
                    <a:gd name="T3" fmla="*/ 46 h 49"/>
                    <a:gd name="T4" fmla="*/ 0 w 56"/>
                    <a:gd name="T5" fmla="*/ 41 h 49"/>
                    <a:gd name="T6" fmla="*/ 56 w 56"/>
                    <a:gd name="T7" fmla="*/ 24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49">
                      <a:moveTo>
                        <a:pt x="56" y="24"/>
                      </a:moveTo>
                      <a:cubicBezTo>
                        <a:pt x="56" y="24"/>
                        <a:pt x="52" y="43"/>
                        <a:pt x="34" y="46"/>
                      </a:cubicBezTo>
                      <a:cubicBezTo>
                        <a:pt x="16" y="49"/>
                        <a:pt x="0" y="41"/>
                        <a:pt x="0" y="41"/>
                      </a:cubicBezTo>
                      <a:cubicBezTo>
                        <a:pt x="0" y="41"/>
                        <a:pt x="22" y="0"/>
                        <a:pt x="56" y="2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2" name="Freeform: Shape 184"/>
                <p:cNvSpPr/>
                <p:nvPr/>
              </p:nvSpPr>
              <p:spPr bwMode="auto">
                <a:xfrm>
                  <a:off x="9390521" y="1894204"/>
                  <a:ext cx="134780" cy="101696"/>
                </a:xfrm>
                <a:custGeom>
                  <a:avLst/>
                  <a:gdLst>
                    <a:gd name="T0" fmla="*/ 56 w 56"/>
                    <a:gd name="T1" fmla="*/ 38 h 52"/>
                    <a:gd name="T2" fmla="*/ 25 w 56"/>
                    <a:gd name="T3" fmla="*/ 44 h 52"/>
                    <a:gd name="T4" fmla="*/ 0 w 56"/>
                    <a:gd name="T5" fmla="*/ 22 h 52"/>
                    <a:gd name="T6" fmla="*/ 56 w 56"/>
                    <a:gd name="T7" fmla="*/ 38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52">
                      <a:moveTo>
                        <a:pt x="56" y="38"/>
                      </a:moveTo>
                      <a:cubicBezTo>
                        <a:pt x="56" y="38"/>
                        <a:pt x="42" y="52"/>
                        <a:pt x="25" y="44"/>
                      </a:cubicBezTo>
                      <a:cubicBezTo>
                        <a:pt x="9" y="37"/>
                        <a:pt x="0" y="22"/>
                        <a:pt x="0" y="22"/>
                      </a:cubicBezTo>
                      <a:cubicBezTo>
                        <a:pt x="0" y="22"/>
                        <a:pt x="40" y="0"/>
                        <a:pt x="56" y="3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3" name="Freeform: Shape 185"/>
                <p:cNvSpPr/>
                <p:nvPr/>
              </p:nvSpPr>
              <p:spPr bwMode="auto">
                <a:xfrm>
                  <a:off x="9340602" y="1968781"/>
                  <a:ext cx="114813" cy="80001"/>
                </a:xfrm>
                <a:custGeom>
                  <a:avLst/>
                  <a:gdLst>
                    <a:gd name="T0" fmla="*/ 48 w 48"/>
                    <a:gd name="T1" fmla="*/ 26 h 41"/>
                    <a:gd name="T2" fmla="*/ 26 w 48"/>
                    <a:gd name="T3" fmla="*/ 39 h 41"/>
                    <a:gd name="T4" fmla="*/ 0 w 48"/>
                    <a:gd name="T5" fmla="*/ 28 h 41"/>
                    <a:gd name="T6" fmla="*/ 48 w 48"/>
                    <a:gd name="T7" fmla="*/ 26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8" h="41">
                      <a:moveTo>
                        <a:pt x="48" y="26"/>
                      </a:moveTo>
                      <a:cubicBezTo>
                        <a:pt x="48" y="26"/>
                        <a:pt x="41" y="41"/>
                        <a:pt x="26" y="39"/>
                      </a:cubicBezTo>
                      <a:cubicBezTo>
                        <a:pt x="11" y="37"/>
                        <a:pt x="0" y="28"/>
                        <a:pt x="0" y="28"/>
                      </a:cubicBezTo>
                      <a:cubicBezTo>
                        <a:pt x="0" y="28"/>
                        <a:pt x="27" y="0"/>
                        <a:pt x="48" y="2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4" name="Freeform: Shape 186"/>
                <p:cNvSpPr/>
                <p:nvPr/>
              </p:nvSpPr>
              <p:spPr bwMode="auto">
                <a:xfrm>
                  <a:off x="9432119" y="1772170"/>
                  <a:ext cx="93181" cy="81356"/>
                </a:xfrm>
                <a:custGeom>
                  <a:avLst/>
                  <a:gdLst>
                    <a:gd name="T0" fmla="*/ 39 w 39"/>
                    <a:gd name="T1" fmla="*/ 34 h 41"/>
                    <a:gd name="T2" fmla="*/ 13 w 39"/>
                    <a:gd name="T3" fmla="*/ 30 h 41"/>
                    <a:gd name="T4" fmla="*/ 0 w 39"/>
                    <a:gd name="T5" fmla="*/ 6 h 41"/>
                    <a:gd name="T6" fmla="*/ 39 w 39"/>
                    <a:gd name="T7" fmla="*/ 34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1">
                      <a:moveTo>
                        <a:pt x="39" y="34"/>
                      </a:moveTo>
                      <a:cubicBezTo>
                        <a:pt x="39" y="34"/>
                        <a:pt x="24" y="41"/>
                        <a:pt x="13" y="30"/>
                      </a:cubicBezTo>
                      <a:cubicBezTo>
                        <a:pt x="3" y="20"/>
                        <a:pt x="0" y="6"/>
                        <a:pt x="0" y="6"/>
                      </a:cubicBezTo>
                      <a:cubicBezTo>
                        <a:pt x="0" y="6"/>
                        <a:pt x="37" y="0"/>
                        <a:pt x="39" y="3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5" name="Freeform: Shape 187"/>
                <p:cNvSpPr/>
                <p:nvPr/>
              </p:nvSpPr>
              <p:spPr bwMode="auto">
                <a:xfrm>
                  <a:off x="9345594" y="1717933"/>
                  <a:ext cx="73214" cy="62373"/>
                </a:xfrm>
                <a:custGeom>
                  <a:avLst/>
                  <a:gdLst>
                    <a:gd name="T0" fmla="*/ 31 w 31"/>
                    <a:gd name="T1" fmla="*/ 27 h 32"/>
                    <a:gd name="T2" fmla="*/ 11 w 31"/>
                    <a:gd name="T3" fmla="*/ 24 h 32"/>
                    <a:gd name="T4" fmla="*/ 0 w 31"/>
                    <a:gd name="T5" fmla="*/ 4 h 32"/>
                    <a:gd name="T6" fmla="*/ 31 w 31"/>
                    <a:gd name="T7" fmla="*/ 27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32">
                      <a:moveTo>
                        <a:pt x="31" y="27"/>
                      </a:moveTo>
                      <a:cubicBezTo>
                        <a:pt x="31" y="27"/>
                        <a:pt x="19" y="32"/>
                        <a:pt x="11" y="24"/>
                      </a:cubicBezTo>
                      <a:cubicBezTo>
                        <a:pt x="2" y="16"/>
                        <a:pt x="0" y="4"/>
                        <a:pt x="0" y="4"/>
                      </a:cubicBezTo>
                      <a:cubicBezTo>
                        <a:pt x="0" y="4"/>
                        <a:pt x="30" y="0"/>
                        <a:pt x="31" y="27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6" name="Freeform: Shape 188"/>
                <p:cNvSpPr/>
                <p:nvPr/>
              </p:nvSpPr>
              <p:spPr bwMode="auto">
                <a:xfrm>
                  <a:off x="9477046" y="1692170"/>
                  <a:ext cx="91518" cy="78644"/>
                </a:xfrm>
                <a:custGeom>
                  <a:avLst/>
                  <a:gdLst>
                    <a:gd name="T0" fmla="*/ 32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2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2" y="36"/>
                      </a:moveTo>
                      <a:cubicBezTo>
                        <a:pt x="32" y="36"/>
                        <a:pt x="16" y="40"/>
                        <a:pt x="8" y="27"/>
                      </a:cubicBezTo>
                      <a:cubicBezTo>
                        <a:pt x="0" y="15"/>
                        <a:pt x="0" y="0"/>
                        <a:pt x="0" y="0"/>
                      </a:cubicBezTo>
                      <a:cubicBezTo>
                        <a:pt x="0" y="0"/>
                        <a:pt x="38" y="4"/>
                        <a:pt x="32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7" name="Freeform: Shape 189"/>
                <p:cNvSpPr/>
                <p:nvPr/>
              </p:nvSpPr>
              <p:spPr bwMode="auto">
                <a:xfrm>
                  <a:off x="9488693" y="1593187"/>
                  <a:ext cx="91518" cy="78644"/>
                </a:xfrm>
                <a:custGeom>
                  <a:avLst/>
                  <a:gdLst>
                    <a:gd name="T0" fmla="*/ 31 w 38"/>
                    <a:gd name="T1" fmla="*/ 36 h 40"/>
                    <a:gd name="T2" fmla="*/ 8 w 38"/>
                    <a:gd name="T3" fmla="*/ 27 h 40"/>
                    <a:gd name="T4" fmla="*/ 0 w 38"/>
                    <a:gd name="T5" fmla="*/ 0 h 40"/>
                    <a:gd name="T6" fmla="*/ 31 w 38"/>
                    <a:gd name="T7" fmla="*/ 36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40">
                      <a:moveTo>
                        <a:pt x="31" y="36"/>
                      </a:moveTo>
                      <a:cubicBezTo>
                        <a:pt x="31" y="36"/>
                        <a:pt x="15" y="40"/>
                        <a:pt x="8" y="27"/>
                      </a:cubicBezTo>
                      <a:cubicBezTo>
                        <a:pt x="0" y="14"/>
                        <a:pt x="0" y="0"/>
                        <a:pt x="0" y="0"/>
                      </a:cubicBezTo>
                      <a:cubicBezTo>
                        <a:pt x="0" y="0"/>
                        <a:pt x="38" y="3"/>
                        <a:pt x="31" y="36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8" name="Freeform: Shape 190"/>
                <p:cNvSpPr/>
                <p:nvPr/>
              </p:nvSpPr>
              <p:spPr bwMode="auto">
                <a:xfrm>
                  <a:off x="9739950" y="1482000"/>
                  <a:ext cx="103165" cy="88136"/>
                </a:xfrm>
                <a:custGeom>
                  <a:avLst/>
                  <a:gdLst>
                    <a:gd name="T0" fmla="*/ 11 w 43"/>
                    <a:gd name="T1" fmla="*/ 45 h 45"/>
                    <a:gd name="T2" fmla="*/ 7 w 43"/>
                    <a:gd name="T3" fmla="*/ 20 h 45"/>
                    <a:gd name="T4" fmla="*/ 27 w 43"/>
                    <a:gd name="T5" fmla="*/ 0 h 45"/>
                    <a:gd name="T6" fmla="*/ 11 w 43"/>
                    <a:gd name="T7" fmla="*/ 45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45">
                      <a:moveTo>
                        <a:pt x="11" y="45"/>
                      </a:moveTo>
                      <a:cubicBezTo>
                        <a:pt x="11" y="45"/>
                        <a:pt x="0" y="33"/>
                        <a:pt x="7" y="20"/>
                      </a:cubicBezTo>
                      <a:cubicBezTo>
                        <a:pt x="14" y="7"/>
                        <a:pt x="27" y="0"/>
                        <a:pt x="27" y="0"/>
                      </a:cubicBezTo>
                      <a:cubicBezTo>
                        <a:pt x="27" y="0"/>
                        <a:pt x="43" y="34"/>
                        <a:pt x="11" y="4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59" name="Freeform: Shape 191"/>
                <p:cNvSpPr/>
                <p:nvPr/>
              </p:nvSpPr>
              <p:spPr bwMode="auto">
                <a:xfrm>
                  <a:off x="10092707" y="1696238"/>
                  <a:ext cx="84862" cy="66441"/>
                </a:xfrm>
                <a:custGeom>
                  <a:avLst/>
                  <a:gdLst>
                    <a:gd name="T0" fmla="*/ 3 w 35"/>
                    <a:gd name="T1" fmla="*/ 29 h 34"/>
                    <a:gd name="T2" fmla="*/ 11 w 35"/>
                    <a:gd name="T3" fmla="*/ 8 h 34"/>
                    <a:gd name="T4" fmla="*/ 35 w 35"/>
                    <a:gd name="T5" fmla="*/ 0 h 34"/>
                    <a:gd name="T6" fmla="*/ 3 w 35"/>
                    <a:gd name="T7" fmla="*/ 2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9"/>
                      </a:moveTo>
                      <a:cubicBezTo>
                        <a:pt x="3" y="29"/>
                        <a:pt x="0" y="15"/>
                        <a:pt x="11" y="8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3" y="34"/>
                        <a:pt x="3" y="2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0" name="Freeform: Shape 192"/>
                <p:cNvSpPr/>
                <p:nvPr/>
              </p:nvSpPr>
              <p:spPr bwMode="auto">
                <a:xfrm>
                  <a:off x="10232479" y="1858950"/>
                  <a:ext cx="83197" cy="66441"/>
                </a:xfrm>
                <a:custGeom>
                  <a:avLst/>
                  <a:gdLst>
                    <a:gd name="T0" fmla="*/ 3 w 35"/>
                    <a:gd name="T1" fmla="*/ 28 h 34"/>
                    <a:gd name="T2" fmla="*/ 11 w 35"/>
                    <a:gd name="T3" fmla="*/ 7 h 34"/>
                    <a:gd name="T4" fmla="*/ 35 w 35"/>
                    <a:gd name="T5" fmla="*/ 0 h 34"/>
                    <a:gd name="T6" fmla="*/ 3 w 35"/>
                    <a:gd name="T7" fmla="*/ 28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5" h="34">
                      <a:moveTo>
                        <a:pt x="3" y="28"/>
                      </a:moveTo>
                      <a:cubicBezTo>
                        <a:pt x="3" y="28"/>
                        <a:pt x="0" y="14"/>
                        <a:pt x="11" y="7"/>
                      </a:cubicBezTo>
                      <a:cubicBezTo>
                        <a:pt x="22" y="0"/>
                        <a:pt x="35" y="0"/>
                        <a:pt x="35" y="0"/>
                      </a:cubicBezTo>
                      <a:cubicBezTo>
                        <a:pt x="35" y="0"/>
                        <a:pt x="32" y="34"/>
                        <a:pt x="3" y="2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1" name="Freeform: Shape 193"/>
                <p:cNvSpPr/>
                <p:nvPr/>
              </p:nvSpPr>
              <p:spPr bwMode="auto">
                <a:xfrm>
                  <a:off x="9269052" y="1868441"/>
                  <a:ext cx="103165" cy="71865"/>
                </a:xfrm>
                <a:custGeom>
                  <a:avLst/>
                  <a:gdLst>
                    <a:gd name="T0" fmla="*/ 43 w 43"/>
                    <a:gd name="T1" fmla="*/ 25 h 37"/>
                    <a:gd name="T2" fmla="*/ 22 w 43"/>
                    <a:gd name="T3" fmla="*/ 34 h 37"/>
                    <a:gd name="T4" fmla="*/ 0 w 43"/>
                    <a:gd name="T5" fmla="*/ 21 h 37"/>
                    <a:gd name="T6" fmla="*/ 43 w 43"/>
                    <a:gd name="T7" fmla="*/ 25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37">
                      <a:moveTo>
                        <a:pt x="43" y="25"/>
                      </a:moveTo>
                      <a:cubicBezTo>
                        <a:pt x="43" y="25"/>
                        <a:pt x="35" y="37"/>
                        <a:pt x="22" y="34"/>
                      </a:cubicBezTo>
                      <a:cubicBezTo>
                        <a:pt x="9" y="31"/>
                        <a:pt x="0" y="21"/>
                        <a:pt x="0" y="21"/>
                      </a:cubicBezTo>
                      <a:cubicBezTo>
                        <a:pt x="0" y="21"/>
                        <a:pt x="27" y="0"/>
                        <a:pt x="43" y="2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2" name="Freeform: Shape 194"/>
                <p:cNvSpPr/>
                <p:nvPr/>
              </p:nvSpPr>
              <p:spPr bwMode="auto">
                <a:xfrm>
                  <a:off x="9744941" y="1605390"/>
                  <a:ext cx="93181" cy="93560"/>
                </a:xfrm>
                <a:custGeom>
                  <a:avLst/>
                  <a:gdLst>
                    <a:gd name="T0" fmla="*/ 15 w 39"/>
                    <a:gd name="T1" fmla="*/ 48 h 48"/>
                    <a:gd name="T2" fmla="*/ 1 w 39"/>
                    <a:gd name="T3" fmla="*/ 26 h 48"/>
                    <a:gd name="T4" fmla="*/ 11 w 39"/>
                    <a:gd name="T5" fmla="*/ 0 h 48"/>
                    <a:gd name="T6" fmla="*/ 15 w 39"/>
                    <a:gd name="T7" fmla="*/ 4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8">
                      <a:moveTo>
                        <a:pt x="15" y="48"/>
                      </a:moveTo>
                      <a:cubicBezTo>
                        <a:pt x="15" y="48"/>
                        <a:pt x="0" y="41"/>
                        <a:pt x="1" y="26"/>
                      </a:cubicBezTo>
                      <a:cubicBezTo>
                        <a:pt x="2" y="11"/>
                        <a:pt x="11" y="0"/>
                        <a:pt x="11" y="0"/>
                      </a:cubicBezTo>
                      <a:cubicBezTo>
                        <a:pt x="11" y="0"/>
                        <a:pt x="39" y="25"/>
                        <a:pt x="15" y="4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3" name="Freeform: Shape 195"/>
                <p:cNvSpPr/>
                <p:nvPr/>
              </p:nvSpPr>
              <p:spPr bwMode="auto">
                <a:xfrm>
                  <a:off x="9362233" y="1827763"/>
                  <a:ext cx="93181" cy="77289"/>
                </a:xfrm>
                <a:custGeom>
                  <a:avLst/>
                  <a:gdLst>
                    <a:gd name="T0" fmla="*/ 39 w 39"/>
                    <a:gd name="T1" fmla="*/ 33 h 40"/>
                    <a:gd name="T2" fmla="*/ 14 w 39"/>
                    <a:gd name="T3" fmla="*/ 30 h 40"/>
                    <a:gd name="T4" fmla="*/ 0 w 39"/>
                    <a:gd name="T5" fmla="*/ 5 h 40"/>
                    <a:gd name="T6" fmla="*/ 39 w 39"/>
                    <a:gd name="T7" fmla="*/ 33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9" h="40">
                      <a:moveTo>
                        <a:pt x="39" y="33"/>
                      </a:moveTo>
                      <a:cubicBezTo>
                        <a:pt x="39" y="33"/>
                        <a:pt x="24" y="40"/>
                        <a:pt x="14" y="30"/>
                      </a:cubicBezTo>
                      <a:cubicBezTo>
                        <a:pt x="3" y="19"/>
                        <a:pt x="0" y="5"/>
                        <a:pt x="0" y="5"/>
                      </a:cubicBezTo>
                      <a:cubicBezTo>
                        <a:pt x="0" y="5"/>
                        <a:pt x="38" y="0"/>
                        <a:pt x="39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4" name="Freeform: Shape 196"/>
                <p:cNvSpPr/>
                <p:nvPr/>
              </p:nvSpPr>
              <p:spPr bwMode="auto">
                <a:xfrm>
                  <a:off x="9586867" y="1650136"/>
                  <a:ext cx="134780" cy="132882"/>
                </a:xfrm>
                <a:custGeom>
                  <a:avLst/>
                  <a:gdLst>
                    <a:gd name="T0" fmla="*/ 25 w 56"/>
                    <a:gd name="T1" fmla="*/ 68 h 68"/>
                    <a:gd name="T2" fmla="*/ 1 w 56"/>
                    <a:gd name="T3" fmla="*/ 40 h 68"/>
                    <a:gd name="T4" fmla="*/ 11 w 56"/>
                    <a:gd name="T5" fmla="*/ 0 h 68"/>
                    <a:gd name="T6" fmla="*/ 25 w 56"/>
                    <a:gd name="T7" fmla="*/ 68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6" h="68">
                      <a:moveTo>
                        <a:pt x="25" y="68"/>
                      </a:moveTo>
                      <a:cubicBezTo>
                        <a:pt x="25" y="68"/>
                        <a:pt x="3" y="61"/>
                        <a:pt x="1" y="40"/>
                      </a:cubicBezTo>
                      <a:cubicBezTo>
                        <a:pt x="0" y="19"/>
                        <a:pt x="11" y="0"/>
                        <a:pt x="11" y="0"/>
                      </a:cubicBezTo>
                      <a:cubicBezTo>
                        <a:pt x="11" y="0"/>
                        <a:pt x="56" y="31"/>
                        <a:pt x="25" y="6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5" name="Freeform: Shape 197"/>
                <p:cNvSpPr/>
                <p:nvPr/>
              </p:nvSpPr>
              <p:spPr bwMode="auto">
                <a:xfrm>
                  <a:off x="9804843" y="1788441"/>
                  <a:ext cx="194682" cy="162712"/>
                </a:xfrm>
                <a:custGeom>
                  <a:avLst/>
                  <a:gdLst>
                    <a:gd name="T0" fmla="*/ 21 w 81"/>
                    <a:gd name="T1" fmla="*/ 83 h 83"/>
                    <a:gd name="T2" fmla="*/ 14 w 81"/>
                    <a:gd name="T3" fmla="*/ 36 h 83"/>
                    <a:gd name="T4" fmla="*/ 51 w 81"/>
                    <a:gd name="T5" fmla="*/ 0 h 83"/>
                    <a:gd name="T6" fmla="*/ 21 w 81"/>
                    <a:gd name="T7" fmla="*/ 83 h 8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1" h="83">
                      <a:moveTo>
                        <a:pt x="21" y="83"/>
                      </a:moveTo>
                      <a:cubicBezTo>
                        <a:pt x="21" y="83"/>
                        <a:pt x="0" y="60"/>
                        <a:pt x="14" y="36"/>
                      </a:cubicBezTo>
                      <a:cubicBezTo>
                        <a:pt x="27" y="12"/>
                        <a:pt x="51" y="0"/>
                        <a:pt x="51" y="0"/>
                      </a:cubicBezTo>
                      <a:cubicBezTo>
                        <a:pt x="51" y="0"/>
                        <a:pt x="81" y="65"/>
                        <a:pt x="21" y="8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6" name="Freeform: Shape 198"/>
                <p:cNvSpPr/>
                <p:nvPr/>
              </p:nvSpPr>
              <p:spPr bwMode="auto">
                <a:xfrm>
                  <a:off x="9951271" y="1864374"/>
                  <a:ext cx="124797" cy="100339"/>
                </a:xfrm>
                <a:custGeom>
                  <a:avLst/>
                  <a:gdLst>
                    <a:gd name="T0" fmla="*/ 10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0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7" name="Freeform: Shape 199"/>
                <p:cNvSpPr/>
                <p:nvPr/>
              </p:nvSpPr>
              <p:spPr bwMode="auto">
                <a:xfrm>
                  <a:off x="10081059" y="1868441"/>
                  <a:ext cx="124797" cy="100339"/>
                </a:xfrm>
                <a:custGeom>
                  <a:avLst/>
                  <a:gdLst>
                    <a:gd name="T0" fmla="*/ 0 w 52"/>
                    <a:gd name="T1" fmla="*/ 33 h 51"/>
                    <a:gd name="T2" fmla="*/ 17 w 52"/>
                    <a:gd name="T3" fmla="*/ 7 h 51"/>
                    <a:gd name="T4" fmla="*/ 52 w 52"/>
                    <a:gd name="T5" fmla="*/ 5 h 51"/>
                    <a:gd name="T6" fmla="*/ 0 w 52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0" y="33"/>
                      </a:moveTo>
                      <a:cubicBezTo>
                        <a:pt x="0" y="33"/>
                        <a:pt x="0" y="13"/>
                        <a:pt x="17" y="7"/>
                      </a:cubicBezTo>
                      <a:cubicBezTo>
                        <a:pt x="35" y="0"/>
                        <a:pt x="52" y="5"/>
                        <a:pt x="52" y="5"/>
                      </a:cubicBezTo>
                      <a:cubicBezTo>
                        <a:pt x="52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8" name="Freeform: Shape 200"/>
                <p:cNvSpPr/>
                <p:nvPr/>
              </p:nvSpPr>
              <p:spPr bwMode="auto">
                <a:xfrm>
                  <a:off x="10066084" y="1788441"/>
                  <a:ext cx="128125" cy="98984"/>
                </a:xfrm>
                <a:custGeom>
                  <a:avLst/>
                  <a:gdLst>
                    <a:gd name="T0" fmla="*/ 0 w 53"/>
                    <a:gd name="T1" fmla="*/ 33 h 51"/>
                    <a:gd name="T2" fmla="*/ 18 w 53"/>
                    <a:gd name="T3" fmla="*/ 6 h 51"/>
                    <a:gd name="T4" fmla="*/ 53 w 53"/>
                    <a:gd name="T5" fmla="*/ 5 h 51"/>
                    <a:gd name="T6" fmla="*/ 0 w 53"/>
                    <a:gd name="T7" fmla="*/ 33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51">
                      <a:moveTo>
                        <a:pt x="0" y="33"/>
                      </a:moveTo>
                      <a:cubicBezTo>
                        <a:pt x="0" y="33"/>
                        <a:pt x="0" y="12"/>
                        <a:pt x="18" y="6"/>
                      </a:cubicBezTo>
                      <a:cubicBezTo>
                        <a:pt x="35" y="0"/>
                        <a:pt x="53" y="5"/>
                        <a:pt x="53" y="5"/>
                      </a:cubicBezTo>
                      <a:cubicBezTo>
                        <a:pt x="53" y="5"/>
                        <a:pt x="38" y="51"/>
                        <a:pt x="0" y="3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69" name="Freeform: Shape 201"/>
                <p:cNvSpPr/>
                <p:nvPr/>
              </p:nvSpPr>
              <p:spPr bwMode="auto">
                <a:xfrm>
                  <a:off x="9962919" y="1726068"/>
                  <a:ext cx="124797" cy="97627"/>
                </a:xfrm>
                <a:custGeom>
                  <a:avLst/>
                  <a:gdLst>
                    <a:gd name="T0" fmla="*/ 11 w 52"/>
                    <a:gd name="T1" fmla="*/ 50 h 50"/>
                    <a:gd name="T2" fmla="*/ 12 w 52"/>
                    <a:gd name="T3" fmla="*/ 19 h 50"/>
                    <a:gd name="T4" fmla="*/ 42 w 52"/>
                    <a:gd name="T5" fmla="*/ 0 h 50"/>
                    <a:gd name="T6" fmla="*/ 11 w 52"/>
                    <a:gd name="T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0">
                      <a:moveTo>
                        <a:pt x="11" y="50"/>
                      </a:moveTo>
                      <a:cubicBezTo>
                        <a:pt x="11" y="50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6"/>
                        <a:pt x="11" y="5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0" name="Freeform: Shape 202"/>
                <p:cNvSpPr/>
                <p:nvPr/>
              </p:nvSpPr>
              <p:spPr bwMode="auto">
                <a:xfrm>
                  <a:off x="9936296" y="1623017"/>
                  <a:ext cx="124797" cy="98984"/>
                </a:xfrm>
                <a:custGeom>
                  <a:avLst/>
                  <a:gdLst>
                    <a:gd name="T0" fmla="*/ 11 w 52"/>
                    <a:gd name="T1" fmla="*/ 51 h 51"/>
                    <a:gd name="T2" fmla="*/ 12 w 52"/>
                    <a:gd name="T3" fmla="*/ 19 h 51"/>
                    <a:gd name="T4" fmla="*/ 42 w 52"/>
                    <a:gd name="T5" fmla="*/ 0 h 51"/>
                    <a:gd name="T6" fmla="*/ 11 w 52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2" h="51">
                      <a:moveTo>
                        <a:pt x="11" y="51"/>
                      </a:moveTo>
                      <a:cubicBezTo>
                        <a:pt x="11" y="51"/>
                        <a:pt x="0" y="33"/>
                        <a:pt x="12" y="19"/>
                      </a:cubicBezTo>
                      <a:cubicBezTo>
                        <a:pt x="24" y="5"/>
                        <a:pt x="42" y="0"/>
                        <a:pt x="42" y="0"/>
                      </a:cubicBezTo>
                      <a:cubicBezTo>
                        <a:pt x="42" y="0"/>
                        <a:pt x="52" y="47"/>
                        <a:pt x="11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1" name="Freeform: Shape 203"/>
                <p:cNvSpPr/>
                <p:nvPr/>
              </p:nvSpPr>
              <p:spPr bwMode="auto">
                <a:xfrm>
                  <a:off x="9819819" y="1538949"/>
                  <a:ext cx="121469" cy="98984"/>
                </a:xfrm>
                <a:custGeom>
                  <a:avLst/>
                  <a:gdLst>
                    <a:gd name="T0" fmla="*/ 10 w 51"/>
                    <a:gd name="T1" fmla="*/ 51 h 51"/>
                    <a:gd name="T2" fmla="*/ 11 w 51"/>
                    <a:gd name="T3" fmla="*/ 19 h 51"/>
                    <a:gd name="T4" fmla="*/ 41 w 51"/>
                    <a:gd name="T5" fmla="*/ 0 h 51"/>
                    <a:gd name="T6" fmla="*/ 10 w 51"/>
                    <a:gd name="T7" fmla="*/ 51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1" h="51">
                      <a:moveTo>
                        <a:pt x="10" y="51"/>
                      </a:moveTo>
                      <a:cubicBezTo>
                        <a:pt x="10" y="51"/>
                        <a:pt x="0" y="33"/>
                        <a:pt x="11" y="19"/>
                      </a:cubicBezTo>
                      <a:cubicBezTo>
                        <a:pt x="23" y="5"/>
                        <a:pt x="41" y="0"/>
                        <a:pt x="41" y="0"/>
                      </a:cubicBezTo>
                      <a:cubicBezTo>
                        <a:pt x="41" y="0"/>
                        <a:pt x="51" y="47"/>
                        <a:pt x="10" y="5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2" name="Freeform: Shape 204"/>
                <p:cNvSpPr/>
                <p:nvPr/>
              </p:nvSpPr>
              <p:spPr bwMode="auto">
                <a:xfrm>
                  <a:off x="9628465" y="1517254"/>
                  <a:ext cx="119804" cy="112543"/>
                </a:xfrm>
                <a:custGeom>
                  <a:avLst/>
                  <a:gdLst>
                    <a:gd name="T0" fmla="*/ 25 w 50"/>
                    <a:gd name="T1" fmla="*/ 58 h 58"/>
                    <a:gd name="T2" fmla="*/ 3 w 50"/>
                    <a:gd name="T3" fmla="*/ 35 h 58"/>
                    <a:gd name="T4" fmla="*/ 9 w 50"/>
                    <a:gd name="T5" fmla="*/ 0 h 58"/>
                    <a:gd name="T6" fmla="*/ 25 w 50"/>
                    <a:gd name="T7" fmla="*/ 58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0" h="58">
                      <a:moveTo>
                        <a:pt x="25" y="58"/>
                      </a:moveTo>
                      <a:cubicBezTo>
                        <a:pt x="25" y="58"/>
                        <a:pt x="5" y="53"/>
                        <a:pt x="3" y="35"/>
                      </a:cubicBezTo>
                      <a:cubicBezTo>
                        <a:pt x="0" y="17"/>
                        <a:pt x="9" y="0"/>
                        <a:pt x="9" y="0"/>
                      </a:cubicBezTo>
                      <a:cubicBezTo>
                        <a:pt x="9" y="0"/>
                        <a:pt x="50" y="24"/>
                        <a:pt x="25" y="58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3" name="Freeform: Shape 205"/>
                <p:cNvSpPr/>
                <p:nvPr/>
              </p:nvSpPr>
              <p:spPr bwMode="auto">
                <a:xfrm>
                  <a:off x="9982886" y="2044713"/>
                  <a:ext cx="138108" cy="94916"/>
                </a:xfrm>
                <a:custGeom>
                  <a:avLst/>
                  <a:gdLst>
                    <a:gd name="T0" fmla="*/ 0 w 58"/>
                    <a:gd name="T1" fmla="*/ 19 h 49"/>
                    <a:gd name="T2" fmla="*/ 25 w 58"/>
                    <a:gd name="T3" fmla="*/ 0 h 49"/>
                    <a:gd name="T4" fmla="*/ 58 w 58"/>
                    <a:gd name="T5" fmla="*/ 10 h 49"/>
                    <a:gd name="T6" fmla="*/ 0 w 58"/>
                    <a:gd name="T7" fmla="*/ 1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8" h="49">
                      <a:moveTo>
                        <a:pt x="0" y="19"/>
                      </a:moveTo>
                      <a:cubicBezTo>
                        <a:pt x="0" y="19"/>
                        <a:pt x="7" y="0"/>
                        <a:pt x="25" y="0"/>
                      </a:cubicBezTo>
                      <a:cubicBezTo>
                        <a:pt x="43" y="0"/>
                        <a:pt x="58" y="10"/>
                        <a:pt x="58" y="10"/>
                      </a:cubicBezTo>
                      <a:cubicBezTo>
                        <a:pt x="58" y="10"/>
                        <a:pt x="29" y="49"/>
                        <a:pt x="0" y="19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4" name="Freeform: Shape 206"/>
                <p:cNvSpPr/>
                <p:nvPr/>
              </p:nvSpPr>
              <p:spPr bwMode="auto">
                <a:xfrm>
                  <a:off x="10004517" y="1966069"/>
                  <a:ext cx="126460" cy="96272"/>
                </a:xfrm>
                <a:custGeom>
                  <a:avLst/>
                  <a:gdLst>
                    <a:gd name="T0" fmla="*/ 0 w 53"/>
                    <a:gd name="T1" fmla="*/ 20 h 49"/>
                    <a:gd name="T2" fmla="*/ 23 w 53"/>
                    <a:gd name="T3" fmla="*/ 0 h 49"/>
                    <a:gd name="T4" fmla="*/ 53 w 53"/>
                    <a:gd name="T5" fmla="*/ 11 h 49"/>
                    <a:gd name="T6" fmla="*/ 0 w 53"/>
                    <a:gd name="T7" fmla="*/ 2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3" h="49">
                      <a:moveTo>
                        <a:pt x="0" y="20"/>
                      </a:moveTo>
                      <a:cubicBezTo>
                        <a:pt x="0" y="20"/>
                        <a:pt x="7" y="1"/>
                        <a:pt x="23" y="0"/>
                      </a:cubicBezTo>
                      <a:cubicBezTo>
                        <a:pt x="39" y="0"/>
                        <a:pt x="53" y="11"/>
                        <a:pt x="53" y="11"/>
                      </a:cubicBezTo>
                      <a:cubicBezTo>
                        <a:pt x="53" y="11"/>
                        <a:pt x="26" y="49"/>
                        <a:pt x="0" y="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5" name="Freeform: Shape 207"/>
                <p:cNvSpPr/>
                <p:nvPr/>
              </p:nvSpPr>
              <p:spPr bwMode="auto">
                <a:xfrm>
                  <a:off x="10167584" y="1936238"/>
                  <a:ext cx="108157" cy="86780"/>
                </a:xfrm>
                <a:custGeom>
                  <a:avLst/>
                  <a:gdLst>
                    <a:gd name="T0" fmla="*/ 0 w 45"/>
                    <a:gd name="T1" fmla="*/ 15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5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5"/>
                      </a:moveTo>
                      <a:cubicBezTo>
                        <a:pt x="0" y="15"/>
                        <a:pt x="10" y="0"/>
                        <a:pt x="23" y="4"/>
                      </a:cubicBezTo>
                      <a:cubicBezTo>
                        <a:pt x="37" y="8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76" name="Freeform: Shape 208"/>
                <p:cNvSpPr/>
                <p:nvPr/>
              </p:nvSpPr>
              <p:spPr bwMode="auto">
                <a:xfrm>
                  <a:off x="10152609" y="2006747"/>
                  <a:ext cx="108157" cy="86780"/>
                </a:xfrm>
                <a:custGeom>
                  <a:avLst/>
                  <a:gdLst>
                    <a:gd name="T0" fmla="*/ 0 w 45"/>
                    <a:gd name="T1" fmla="*/ 14 h 44"/>
                    <a:gd name="T2" fmla="*/ 23 w 45"/>
                    <a:gd name="T3" fmla="*/ 4 h 44"/>
                    <a:gd name="T4" fmla="*/ 45 w 45"/>
                    <a:gd name="T5" fmla="*/ 19 h 44"/>
                    <a:gd name="T6" fmla="*/ 0 w 45"/>
                    <a:gd name="T7" fmla="*/ 14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5" h="44">
                      <a:moveTo>
                        <a:pt x="0" y="14"/>
                      </a:moveTo>
                      <a:cubicBezTo>
                        <a:pt x="0" y="14"/>
                        <a:pt x="10" y="0"/>
                        <a:pt x="23" y="4"/>
                      </a:cubicBezTo>
                      <a:cubicBezTo>
                        <a:pt x="37" y="7"/>
                        <a:pt x="45" y="19"/>
                        <a:pt x="45" y="19"/>
                      </a:cubicBezTo>
                      <a:cubicBezTo>
                        <a:pt x="45" y="19"/>
                        <a:pt x="15" y="44"/>
                        <a:pt x="0" y="14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42" name="Rectangle 274"/>
              <p:cNvSpPr/>
              <p:nvPr/>
            </p:nvSpPr>
            <p:spPr>
              <a:xfrm>
                <a:off x="9017426" y="3154252"/>
                <a:ext cx="1559410" cy="2962385"/>
              </a:xfrm>
              <a:prstGeom prst="rect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43" name="Oval 275"/>
              <p:cNvSpPr/>
              <p:nvPr/>
            </p:nvSpPr>
            <p:spPr>
              <a:xfrm>
                <a:off x="9017427" y="2430642"/>
                <a:ext cx="1555560" cy="1329783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1" name="Rectangle 276"/>
            <p:cNvSpPr/>
            <p:nvPr/>
          </p:nvSpPr>
          <p:spPr>
            <a:xfrm>
              <a:off x="7122596" y="1812321"/>
              <a:ext cx="459501" cy="761747"/>
            </a:xfrm>
            <a:prstGeom prst="rect">
              <a:avLst/>
            </a:prstGeom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en-US" sz="6000" b="1">
                  <a:solidFill>
                    <a:schemeClr val="bg1"/>
                  </a:solidFill>
                </a:rPr>
                <a:t>6</a:t>
              </a:r>
            </a:p>
          </p:txBody>
        </p:sp>
        <p:sp>
          <p:nvSpPr>
            <p:cNvPr id="39" name="Rectangle 245"/>
            <p:cNvSpPr/>
            <p:nvPr/>
          </p:nvSpPr>
          <p:spPr>
            <a:xfrm>
              <a:off x="983118" y="3086751"/>
              <a:ext cx="1070370" cy="873098"/>
            </a:xfrm>
            <a:prstGeom prst="rect">
              <a:avLst/>
            </a:prstGeom>
          </p:spPr>
          <p:txBody>
            <a:bodyPr wrap="none" lIns="0" tIns="0" rIns="0" bIns="0">
              <a:norm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</a:rPr>
                <a:t>产品技</a:t>
              </a:r>
              <a:endParaRPr lang="en-US" altLang="zh-CN" b="1" dirty="0">
                <a:solidFill>
                  <a:schemeClr val="bg1"/>
                </a:solidFill>
              </a:endParaRPr>
            </a:p>
            <a:p>
              <a:pPr algn="ctr"/>
              <a:r>
                <a:rPr lang="zh-CN" altLang="en-US" b="1" dirty="0">
                  <a:solidFill>
                    <a:schemeClr val="bg1"/>
                  </a:solidFill>
                </a:rPr>
                <a:t>术实现</a:t>
              </a:r>
            </a:p>
          </p:txBody>
        </p:sp>
        <p:grpSp>
          <p:nvGrpSpPr>
            <p:cNvPr id="24" name="Group 328"/>
            <p:cNvGrpSpPr/>
            <p:nvPr/>
          </p:nvGrpSpPr>
          <p:grpSpPr>
            <a:xfrm>
              <a:off x="2168733" y="2787664"/>
              <a:ext cx="1077505" cy="727122"/>
              <a:chOff x="1310363" y="4431652"/>
              <a:chExt cx="1436673" cy="969496"/>
            </a:xfrm>
          </p:grpSpPr>
          <p:sp>
            <p:nvSpPr>
              <p:cNvPr id="37" name="Rectangle 329"/>
              <p:cNvSpPr/>
              <p:nvPr/>
            </p:nvSpPr>
            <p:spPr>
              <a:xfrm>
                <a:off x="1310363" y="4431652"/>
                <a:ext cx="1436673" cy="616715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市场调研</a:t>
                </a:r>
              </a:p>
            </p:txBody>
          </p:sp>
          <p:sp>
            <p:nvSpPr>
              <p:cNvPr id="38" name="Rectangle 330"/>
              <p:cNvSpPr/>
              <p:nvPr/>
            </p:nvSpPr>
            <p:spPr>
              <a:xfrm>
                <a:off x="1465083" y="4616318"/>
                <a:ext cx="1127232" cy="784830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5" name="Group 331"/>
            <p:cNvGrpSpPr/>
            <p:nvPr/>
          </p:nvGrpSpPr>
          <p:grpSpPr>
            <a:xfrm>
              <a:off x="3332309" y="3120523"/>
              <a:ext cx="1077505" cy="664293"/>
              <a:chOff x="1310139" y="4515424"/>
              <a:chExt cx="1436673" cy="885724"/>
            </a:xfrm>
          </p:grpSpPr>
          <p:sp>
            <p:nvSpPr>
              <p:cNvPr id="35" name="Rectangle 332"/>
              <p:cNvSpPr/>
              <p:nvPr/>
            </p:nvSpPr>
            <p:spPr>
              <a:xfrm>
                <a:off x="1310139" y="4515424"/>
                <a:ext cx="1436673" cy="685451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融资</a:t>
                </a:r>
              </a:p>
            </p:txBody>
          </p:sp>
          <p:sp>
            <p:nvSpPr>
              <p:cNvPr id="36" name="Rectangle 333"/>
              <p:cNvSpPr/>
              <p:nvPr/>
            </p:nvSpPr>
            <p:spPr>
              <a:xfrm>
                <a:off x="1465083" y="4616318"/>
                <a:ext cx="1127232" cy="784830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6" name="Group 334"/>
            <p:cNvGrpSpPr/>
            <p:nvPr/>
          </p:nvGrpSpPr>
          <p:grpSpPr>
            <a:xfrm>
              <a:off x="4486366" y="2866801"/>
              <a:ext cx="1077505" cy="891011"/>
              <a:chOff x="1326799" y="4213133"/>
              <a:chExt cx="1436673" cy="1188015"/>
            </a:xfrm>
          </p:grpSpPr>
          <p:sp>
            <p:nvSpPr>
              <p:cNvPr id="33" name="Rectangle 335"/>
              <p:cNvSpPr/>
              <p:nvPr/>
            </p:nvSpPr>
            <p:spPr>
              <a:xfrm>
                <a:off x="1326799" y="4213133"/>
                <a:ext cx="1436673" cy="645461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批量生产</a:t>
                </a:r>
              </a:p>
            </p:txBody>
          </p:sp>
          <p:sp>
            <p:nvSpPr>
              <p:cNvPr id="34" name="Rectangle 336"/>
              <p:cNvSpPr/>
              <p:nvPr/>
            </p:nvSpPr>
            <p:spPr>
              <a:xfrm>
                <a:off x="1465083" y="4616318"/>
                <a:ext cx="1127232" cy="784830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7" name="Group 337"/>
            <p:cNvGrpSpPr/>
            <p:nvPr/>
          </p:nvGrpSpPr>
          <p:grpSpPr>
            <a:xfrm>
              <a:off x="5659250" y="3111700"/>
              <a:ext cx="1077505" cy="727122"/>
              <a:chOff x="1310363" y="4431652"/>
              <a:chExt cx="1436673" cy="969496"/>
            </a:xfrm>
          </p:grpSpPr>
          <p:sp>
            <p:nvSpPr>
              <p:cNvPr id="31" name="Rectangle 338"/>
              <p:cNvSpPr/>
              <p:nvPr/>
            </p:nvSpPr>
            <p:spPr>
              <a:xfrm>
                <a:off x="1310363" y="4431652"/>
                <a:ext cx="1436673" cy="499280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投入市场</a:t>
                </a:r>
              </a:p>
            </p:txBody>
          </p:sp>
          <p:sp>
            <p:nvSpPr>
              <p:cNvPr id="32" name="Rectangle 339"/>
              <p:cNvSpPr/>
              <p:nvPr/>
            </p:nvSpPr>
            <p:spPr>
              <a:xfrm>
                <a:off x="1465083" y="4616318"/>
                <a:ext cx="1127232" cy="784830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rgbClr val="FFFFFF"/>
                  </a:solidFill>
                </a:endParaRPr>
              </a:p>
            </p:txBody>
          </p:sp>
        </p:grpSp>
        <p:grpSp>
          <p:nvGrpSpPr>
            <p:cNvPr id="28" name="Group 340"/>
            <p:cNvGrpSpPr/>
            <p:nvPr/>
          </p:nvGrpSpPr>
          <p:grpSpPr>
            <a:xfrm>
              <a:off x="6810266" y="2820318"/>
              <a:ext cx="1077505" cy="802590"/>
              <a:chOff x="1304002" y="4331028"/>
              <a:chExt cx="1436673" cy="1070120"/>
            </a:xfrm>
          </p:grpSpPr>
          <p:sp>
            <p:nvSpPr>
              <p:cNvPr id="29" name="Rectangle 341"/>
              <p:cNvSpPr/>
              <p:nvPr/>
            </p:nvSpPr>
            <p:spPr>
              <a:xfrm>
                <a:off x="1304002" y="4331028"/>
                <a:ext cx="1436673" cy="619763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ctr"/>
                <a:r>
                  <a:rPr lang="zh-CN" altLang="en-US" b="1" dirty="0">
                    <a:solidFill>
                      <a:schemeClr val="bg1"/>
                    </a:solidFill>
                  </a:rPr>
                  <a:t>二轮开发</a:t>
                </a:r>
              </a:p>
            </p:txBody>
          </p:sp>
          <p:sp>
            <p:nvSpPr>
              <p:cNvPr id="30" name="Rectangle 342"/>
              <p:cNvSpPr/>
              <p:nvPr/>
            </p:nvSpPr>
            <p:spPr>
              <a:xfrm>
                <a:off x="1465083" y="4616318"/>
                <a:ext cx="1127232" cy="784830"/>
              </a:xfrm>
              <a:prstGeom prst="rect">
                <a:avLst/>
              </a:prstGeom>
            </p:spPr>
            <p:txBody>
              <a:bodyPr wrap="square">
                <a:normAutofit/>
              </a:bodyPr>
              <a:lstStyle/>
              <a:p>
                <a:pPr>
                  <a:lnSpc>
                    <a:spcPct val="120000"/>
                  </a:lnSpc>
                </a:pPr>
                <a:endParaRPr lang="zh-CN" altLang="en-US" sz="1000" dirty="0">
                  <a:solidFill>
                    <a:srgbClr val="FFFFFF"/>
                  </a:solidFill>
                </a:endParaRPr>
              </a:p>
            </p:txBody>
          </p:sp>
        </p:grpSp>
      </p:grpSp>
      <p:sp>
        <p:nvSpPr>
          <p:cNvPr id="288" name="Title 1"/>
          <p:cNvSpPr txBox="1"/>
          <p:nvPr/>
        </p:nvSpPr>
        <p:spPr>
          <a:xfrm>
            <a:off x="611560" y="175643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设想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7" grpId="0" animBg="1"/>
      <p:bldP spid="18" grpId="0" animBg="1"/>
      <p:bldP spid="19" grpId="0" animBg="1"/>
      <p:bldP spid="2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539552" y="1709058"/>
            <a:ext cx="1679773" cy="1469025"/>
            <a:chOff x="539552" y="1709058"/>
            <a:chExt cx="1679773" cy="1469025"/>
          </a:xfrm>
        </p:grpSpPr>
        <p:sp>
          <p:nvSpPr>
            <p:cNvPr id="29" name="对角圆角矩形 1"/>
            <p:cNvSpPr/>
            <p:nvPr/>
          </p:nvSpPr>
          <p:spPr>
            <a:xfrm>
              <a:off x="676275" y="1709058"/>
              <a:ext cx="1543050" cy="1105719"/>
            </a:xfrm>
            <a:prstGeom prst="round2Diag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0" name="文本框 5"/>
            <p:cNvSpPr txBox="1"/>
            <p:nvPr/>
          </p:nvSpPr>
          <p:spPr>
            <a:xfrm>
              <a:off x="1090010" y="2410043"/>
              <a:ext cx="715580" cy="30008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chemeClr val="bg1"/>
                  </a:solidFill>
                </a:rPr>
                <a:t>吴隅</a:t>
              </a:r>
            </a:p>
          </p:txBody>
        </p:sp>
        <p:sp>
          <p:nvSpPr>
            <p:cNvPr id="31" name="文本框 10"/>
            <p:cNvSpPr txBox="1"/>
            <p:nvPr/>
          </p:nvSpPr>
          <p:spPr>
            <a:xfrm>
              <a:off x="539552" y="2924167"/>
              <a:ext cx="1529507" cy="253916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b="1" dirty="0"/>
                <a:t>模拟</a:t>
              </a:r>
              <a:r>
                <a:rPr lang="en-US" altLang="zh-CN" sz="1600" b="1" dirty="0"/>
                <a:t>App</a:t>
              </a:r>
              <a:r>
                <a:rPr lang="zh-CN" altLang="en-US" sz="1600" b="1" dirty="0"/>
                <a:t>开发</a:t>
              </a:r>
            </a:p>
          </p:txBody>
        </p:sp>
        <p:sp>
          <p:nvSpPr>
            <p:cNvPr id="33" name="任意多边形 42"/>
            <p:cNvSpPr/>
            <p:nvPr/>
          </p:nvSpPr>
          <p:spPr>
            <a:xfrm>
              <a:off x="1276311" y="1915936"/>
              <a:ext cx="342978" cy="384717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59075" y="1709058"/>
            <a:ext cx="1543050" cy="1469025"/>
            <a:chOff x="2759075" y="1709058"/>
            <a:chExt cx="1543050" cy="1469025"/>
          </a:xfrm>
        </p:grpSpPr>
        <p:sp>
          <p:nvSpPr>
            <p:cNvPr id="35" name="对角圆角矩形 2"/>
            <p:cNvSpPr/>
            <p:nvPr/>
          </p:nvSpPr>
          <p:spPr>
            <a:xfrm>
              <a:off x="2759075" y="1709058"/>
              <a:ext cx="1543050" cy="1105719"/>
            </a:xfrm>
            <a:prstGeom prst="round2Diag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/>
            </a:p>
          </p:txBody>
        </p:sp>
        <p:sp>
          <p:nvSpPr>
            <p:cNvPr id="36" name="文本框 6"/>
            <p:cNvSpPr txBox="1"/>
            <p:nvPr/>
          </p:nvSpPr>
          <p:spPr>
            <a:xfrm>
              <a:off x="3178943" y="2410043"/>
              <a:ext cx="715580" cy="30008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chemeClr val="bg1"/>
                  </a:solidFill>
                </a:rPr>
                <a:t>蔡中一</a:t>
              </a:r>
            </a:p>
          </p:txBody>
        </p:sp>
        <p:sp>
          <p:nvSpPr>
            <p:cNvPr id="37" name="文本框 13"/>
            <p:cNvSpPr txBox="1"/>
            <p:nvPr/>
          </p:nvSpPr>
          <p:spPr>
            <a:xfrm>
              <a:off x="2759075" y="2924167"/>
              <a:ext cx="1529507" cy="253916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b="1" dirty="0"/>
                <a:t>模拟</a:t>
              </a:r>
              <a:r>
                <a:rPr lang="en-US" altLang="zh-CN" sz="1600" b="1" dirty="0"/>
                <a:t>App</a:t>
              </a:r>
              <a:r>
                <a:rPr lang="zh-CN" altLang="en-US" sz="1600" b="1" dirty="0"/>
                <a:t>开发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4841874" y="1709058"/>
            <a:ext cx="1543052" cy="1469025"/>
            <a:chOff x="4841874" y="1709058"/>
            <a:chExt cx="1543052" cy="1469025"/>
          </a:xfrm>
        </p:grpSpPr>
        <p:sp>
          <p:nvSpPr>
            <p:cNvPr id="41" name="对角圆角矩形 3"/>
            <p:cNvSpPr/>
            <p:nvPr/>
          </p:nvSpPr>
          <p:spPr>
            <a:xfrm>
              <a:off x="4841876" y="1709058"/>
              <a:ext cx="1543050" cy="1105719"/>
            </a:xfrm>
            <a:prstGeom prst="round2Diag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dirty="0"/>
            </a:p>
          </p:txBody>
        </p:sp>
        <p:sp>
          <p:nvSpPr>
            <p:cNvPr id="42" name="文本框 7"/>
            <p:cNvSpPr txBox="1"/>
            <p:nvPr/>
          </p:nvSpPr>
          <p:spPr>
            <a:xfrm>
              <a:off x="5253402" y="2410043"/>
              <a:ext cx="715580" cy="30008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2000" dirty="0">
                  <a:solidFill>
                    <a:schemeClr val="bg1"/>
                  </a:solidFill>
                </a:rPr>
                <a:t>陈利瑄</a:t>
              </a:r>
            </a:p>
          </p:txBody>
        </p:sp>
        <p:sp>
          <p:nvSpPr>
            <p:cNvPr id="43" name="文本框 16"/>
            <p:cNvSpPr txBox="1"/>
            <p:nvPr/>
          </p:nvSpPr>
          <p:spPr>
            <a:xfrm>
              <a:off x="4841874" y="2924167"/>
              <a:ext cx="1529507" cy="253916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600" b="1" dirty="0"/>
                <a:t>美工与后端</a:t>
              </a: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7025511" y="1675530"/>
            <a:ext cx="1543053" cy="1469025"/>
            <a:chOff x="6924672" y="1709058"/>
            <a:chExt cx="1543053" cy="1469025"/>
          </a:xfrm>
        </p:grpSpPr>
        <p:sp>
          <p:nvSpPr>
            <p:cNvPr id="7" name="对角圆角矩形 4"/>
            <p:cNvSpPr/>
            <p:nvPr/>
          </p:nvSpPr>
          <p:spPr>
            <a:xfrm>
              <a:off x="6924675" y="1709058"/>
              <a:ext cx="1543050" cy="1105719"/>
            </a:xfrm>
            <a:prstGeom prst="round2Diag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1" name="文本框 8"/>
            <p:cNvSpPr txBox="1"/>
            <p:nvPr/>
          </p:nvSpPr>
          <p:spPr>
            <a:xfrm>
              <a:off x="7338411" y="2410043"/>
              <a:ext cx="715580" cy="300083"/>
            </a:xfrm>
            <a:prstGeom prst="rect">
              <a:avLst/>
            </a:prstGeom>
            <a:noFill/>
          </p:spPr>
          <p:txBody>
            <a:bodyPr wrap="none">
              <a:normAutofit fontScale="85000" lnSpcReduction="20000"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</a:rPr>
                <a:t>杨贝媛</a:t>
              </a:r>
              <a:endParaRPr lang="en-US" altLang="zh-CN" sz="2000" dirty="0">
                <a:solidFill>
                  <a:schemeClr val="bg1"/>
                </a:solidFill>
              </a:endParaRPr>
            </a:p>
            <a:p>
              <a:pPr algn="ctr"/>
              <a:endParaRPr lang="zh-CN" alt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8" name="文本框 19"/>
            <p:cNvSpPr txBox="1"/>
            <p:nvPr/>
          </p:nvSpPr>
          <p:spPr>
            <a:xfrm>
              <a:off x="6924672" y="2924167"/>
              <a:ext cx="1529507" cy="253916"/>
            </a:xfrm>
            <a:prstGeom prst="rect">
              <a:avLst/>
            </a:prstGeom>
            <a:noFill/>
          </p:spPr>
          <p:txBody>
            <a:bodyPr wrap="none">
              <a:normAutofit fontScale="77500" lnSpcReduction="20000"/>
            </a:bodyPr>
            <a:lstStyle/>
            <a:p>
              <a:pPr algn="ctr"/>
              <a:r>
                <a:rPr lang="zh-CN" altLang="en-US" sz="1600" b="1" dirty="0"/>
                <a:t>商业</a:t>
              </a:r>
            </a:p>
          </p:txBody>
        </p:sp>
      </p:grpSp>
      <p:sp>
        <p:nvSpPr>
          <p:cNvPr id="46" name="Title 1"/>
          <p:cNvSpPr txBox="1"/>
          <p:nvPr/>
        </p:nvSpPr>
        <p:spPr>
          <a:xfrm>
            <a:off x="720267" y="5555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成员介绍</a:t>
            </a:r>
          </a:p>
        </p:txBody>
      </p:sp>
      <p:sp>
        <p:nvSpPr>
          <p:cNvPr id="47" name="任意多边形 42">
            <a:extLst>
              <a:ext uri="{FF2B5EF4-FFF2-40B4-BE49-F238E27FC236}">
                <a16:creationId xmlns:a16="http://schemas.microsoft.com/office/drawing/2014/main" id="{1CA2C45F-97DB-4C9D-94F7-737ACE1C01CB}"/>
              </a:ext>
            </a:extLst>
          </p:cNvPr>
          <p:cNvSpPr/>
          <p:nvPr/>
        </p:nvSpPr>
        <p:spPr>
          <a:xfrm>
            <a:off x="3352339" y="1915936"/>
            <a:ext cx="342978" cy="384717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48" name="任意多边形 42">
            <a:extLst>
              <a:ext uri="{FF2B5EF4-FFF2-40B4-BE49-F238E27FC236}">
                <a16:creationId xmlns:a16="http://schemas.microsoft.com/office/drawing/2014/main" id="{445E2B28-9443-48F6-B168-205DE233E83E}"/>
              </a:ext>
            </a:extLst>
          </p:cNvPr>
          <p:cNvSpPr/>
          <p:nvPr/>
        </p:nvSpPr>
        <p:spPr>
          <a:xfrm>
            <a:off x="5435138" y="1915936"/>
            <a:ext cx="342978" cy="384717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  <p:sp>
        <p:nvSpPr>
          <p:cNvPr id="49" name="任意多边形 42">
            <a:extLst>
              <a:ext uri="{FF2B5EF4-FFF2-40B4-BE49-F238E27FC236}">
                <a16:creationId xmlns:a16="http://schemas.microsoft.com/office/drawing/2014/main" id="{D9363D6D-03C9-4AB4-A96E-AFF213F87D0F}"/>
              </a:ext>
            </a:extLst>
          </p:cNvPr>
          <p:cNvSpPr/>
          <p:nvPr/>
        </p:nvSpPr>
        <p:spPr>
          <a:xfrm>
            <a:off x="7516091" y="1970631"/>
            <a:ext cx="342978" cy="384717"/>
          </a:xfrm>
          <a:custGeom>
            <a:avLst/>
            <a:gdLst>
              <a:gd name="connsiteX0" fmla="*/ 199932 w 300038"/>
              <a:gd name="connsiteY0" fmla="*/ 273051 h 336551"/>
              <a:gd name="connsiteX1" fmla="*/ 192088 w 300038"/>
              <a:gd name="connsiteY1" fmla="*/ 280989 h 336551"/>
              <a:gd name="connsiteX2" fmla="*/ 192088 w 300038"/>
              <a:gd name="connsiteY2" fmla="*/ 306124 h 336551"/>
              <a:gd name="connsiteX3" fmla="*/ 199932 w 300038"/>
              <a:gd name="connsiteY3" fmla="*/ 312739 h 336551"/>
              <a:gd name="connsiteX4" fmla="*/ 250919 w 300038"/>
              <a:gd name="connsiteY4" fmla="*/ 312739 h 336551"/>
              <a:gd name="connsiteX5" fmla="*/ 258763 w 300038"/>
              <a:gd name="connsiteY5" fmla="*/ 306124 h 336551"/>
              <a:gd name="connsiteX6" fmla="*/ 258763 w 300038"/>
              <a:gd name="connsiteY6" fmla="*/ 280989 h 336551"/>
              <a:gd name="connsiteX7" fmla="*/ 250919 w 300038"/>
              <a:gd name="connsiteY7" fmla="*/ 273051 h 336551"/>
              <a:gd name="connsiteX8" fmla="*/ 199932 w 300038"/>
              <a:gd name="connsiteY8" fmla="*/ 273051 h 336551"/>
              <a:gd name="connsiteX9" fmla="*/ 101328 w 300038"/>
              <a:gd name="connsiteY9" fmla="*/ 196851 h 336551"/>
              <a:gd name="connsiteX10" fmla="*/ 107908 w 300038"/>
              <a:gd name="connsiteY10" fmla="*/ 196851 h 336551"/>
              <a:gd name="connsiteX11" fmla="*/ 111856 w 300038"/>
              <a:gd name="connsiteY11" fmla="*/ 202123 h 336551"/>
              <a:gd name="connsiteX12" fmla="*/ 128964 w 300038"/>
              <a:gd name="connsiteY12" fmla="*/ 248250 h 336551"/>
              <a:gd name="connsiteX13" fmla="*/ 131595 w 300038"/>
              <a:gd name="connsiteY13" fmla="*/ 239025 h 336551"/>
              <a:gd name="connsiteX14" fmla="*/ 126332 w 300038"/>
              <a:gd name="connsiteY14" fmla="*/ 225845 h 336551"/>
              <a:gd name="connsiteX15" fmla="*/ 127648 w 300038"/>
              <a:gd name="connsiteY15" fmla="*/ 217938 h 336551"/>
              <a:gd name="connsiteX16" fmla="*/ 132911 w 300038"/>
              <a:gd name="connsiteY16" fmla="*/ 215302 h 336551"/>
              <a:gd name="connsiteX17" fmla="*/ 167126 w 300038"/>
              <a:gd name="connsiteY17" fmla="*/ 215302 h 336551"/>
              <a:gd name="connsiteX18" fmla="*/ 172390 w 300038"/>
              <a:gd name="connsiteY18" fmla="*/ 217938 h 336551"/>
              <a:gd name="connsiteX19" fmla="*/ 173706 w 300038"/>
              <a:gd name="connsiteY19" fmla="*/ 225845 h 336551"/>
              <a:gd name="connsiteX20" fmla="*/ 168442 w 300038"/>
              <a:gd name="connsiteY20" fmla="*/ 239025 h 336551"/>
              <a:gd name="connsiteX21" fmla="*/ 171074 w 300038"/>
              <a:gd name="connsiteY21" fmla="*/ 248250 h 336551"/>
              <a:gd name="connsiteX22" fmla="*/ 188182 w 300038"/>
              <a:gd name="connsiteY22" fmla="*/ 202123 h 336551"/>
              <a:gd name="connsiteX23" fmla="*/ 192130 w 300038"/>
              <a:gd name="connsiteY23" fmla="*/ 196851 h 336551"/>
              <a:gd name="connsiteX24" fmla="*/ 198710 w 300038"/>
              <a:gd name="connsiteY24" fmla="*/ 196851 h 336551"/>
              <a:gd name="connsiteX25" fmla="*/ 265823 w 300038"/>
              <a:gd name="connsiteY25" fmla="*/ 224527 h 336551"/>
              <a:gd name="connsiteX26" fmla="*/ 300038 w 300038"/>
              <a:gd name="connsiteY26" fmla="*/ 274609 h 336551"/>
              <a:gd name="connsiteX27" fmla="*/ 300038 w 300038"/>
              <a:gd name="connsiteY27" fmla="*/ 328643 h 336551"/>
              <a:gd name="connsiteX28" fmla="*/ 292142 w 300038"/>
              <a:gd name="connsiteY28" fmla="*/ 336551 h 336551"/>
              <a:gd name="connsiteX29" fmla="*/ 7896 w 300038"/>
              <a:gd name="connsiteY29" fmla="*/ 336551 h 336551"/>
              <a:gd name="connsiteX30" fmla="*/ 0 w 300038"/>
              <a:gd name="connsiteY30" fmla="*/ 328643 h 336551"/>
              <a:gd name="connsiteX31" fmla="*/ 0 w 300038"/>
              <a:gd name="connsiteY31" fmla="*/ 274609 h 336551"/>
              <a:gd name="connsiteX32" fmla="*/ 34215 w 300038"/>
              <a:gd name="connsiteY32" fmla="*/ 224527 h 336551"/>
              <a:gd name="connsiteX33" fmla="*/ 101328 w 300038"/>
              <a:gd name="connsiteY33" fmla="*/ 196851 h 336551"/>
              <a:gd name="connsiteX34" fmla="*/ 155328 w 300038"/>
              <a:gd name="connsiteY34" fmla="*/ 0 h 336551"/>
              <a:gd name="connsiteX35" fmla="*/ 201775 w 300038"/>
              <a:gd name="connsiteY35" fmla="*/ 15854 h 336551"/>
              <a:gd name="connsiteX36" fmla="*/ 223008 w 300038"/>
              <a:gd name="connsiteY36" fmla="*/ 79268 h 336551"/>
              <a:gd name="connsiteX37" fmla="*/ 224335 w 300038"/>
              <a:gd name="connsiteY37" fmla="*/ 93801 h 336551"/>
              <a:gd name="connsiteX38" fmla="*/ 229643 w 300038"/>
              <a:gd name="connsiteY38" fmla="*/ 100407 h 336551"/>
              <a:gd name="connsiteX39" fmla="*/ 232297 w 300038"/>
              <a:gd name="connsiteY39" fmla="*/ 125508 h 336551"/>
              <a:gd name="connsiteX40" fmla="*/ 208410 w 300038"/>
              <a:gd name="connsiteY40" fmla="*/ 151931 h 336551"/>
              <a:gd name="connsiteX41" fmla="*/ 185850 w 300038"/>
              <a:gd name="connsiteY41" fmla="*/ 183639 h 336551"/>
              <a:gd name="connsiteX42" fmla="*/ 172579 w 300038"/>
              <a:gd name="connsiteY42" fmla="*/ 192887 h 336551"/>
              <a:gd name="connsiteX43" fmla="*/ 150019 w 300038"/>
              <a:gd name="connsiteY43" fmla="*/ 196850 h 336551"/>
              <a:gd name="connsiteX44" fmla="*/ 127459 w 300038"/>
              <a:gd name="connsiteY44" fmla="*/ 192887 h 336551"/>
              <a:gd name="connsiteX45" fmla="*/ 114189 w 300038"/>
              <a:gd name="connsiteY45" fmla="*/ 183639 h 336551"/>
              <a:gd name="connsiteX46" fmla="*/ 91629 w 300038"/>
              <a:gd name="connsiteY46" fmla="*/ 151931 h 336551"/>
              <a:gd name="connsiteX47" fmla="*/ 67742 w 300038"/>
              <a:gd name="connsiteY47" fmla="*/ 125508 h 336551"/>
              <a:gd name="connsiteX48" fmla="*/ 70396 w 300038"/>
              <a:gd name="connsiteY48" fmla="*/ 100407 h 336551"/>
              <a:gd name="connsiteX49" fmla="*/ 75704 w 300038"/>
              <a:gd name="connsiteY49" fmla="*/ 93801 h 336551"/>
              <a:gd name="connsiteX50" fmla="*/ 77031 w 300038"/>
              <a:gd name="connsiteY50" fmla="*/ 85874 h 336551"/>
              <a:gd name="connsiteX51" fmla="*/ 74377 w 300038"/>
              <a:gd name="connsiteY51" fmla="*/ 50203 h 336551"/>
              <a:gd name="connsiteX52" fmla="*/ 103572 w 300038"/>
              <a:gd name="connsiteY52" fmla="*/ 27744 h 336551"/>
              <a:gd name="connsiteX53" fmla="*/ 119497 w 300038"/>
              <a:gd name="connsiteY53" fmla="*/ 10569 h 336551"/>
              <a:gd name="connsiteX54" fmla="*/ 155328 w 300038"/>
              <a:gd name="connsiteY54" fmla="*/ 0 h 3365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00038" h="336551">
                <a:moveTo>
                  <a:pt x="199932" y="273051"/>
                </a:moveTo>
                <a:cubicBezTo>
                  <a:pt x="194703" y="273051"/>
                  <a:pt x="192088" y="277020"/>
                  <a:pt x="192088" y="280989"/>
                </a:cubicBezTo>
                <a:cubicBezTo>
                  <a:pt x="192088" y="306124"/>
                  <a:pt x="192088" y="306124"/>
                  <a:pt x="192088" y="306124"/>
                </a:cubicBezTo>
                <a:cubicBezTo>
                  <a:pt x="192088" y="310093"/>
                  <a:pt x="194703" y="312739"/>
                  <a:pt x="199932" y="312739"/>
                </a:cubicBezTo>
                <a:cubicBezTo>
                  <a:pt x="250919" y="312739"/>
                  <a:pt x="250919" y="312739"/>
                  <a:pt x="250919" y="312739"/>
                </a:cubicBezTo>
                <a:cubicBezTo>
                  <a:pt x="254841" y="312739"/>
                  <a:pt x="258763" y="310093"/>
                  <a:pt x="258763" y="306124"/>
                </a:cubicBezTo>
                <a:lnTo>
                  <a:pt x="258763" y="280989"/>
                </a:lnTo>
                <a:cubicBezTo>
                  <a:pt x="258763" y="277020"/>
                  <a:pt x="254841" y="273051"/>
                  <a:pt x="250919" y="273051"/>
                </a:cubicBezTo>
                <a:cubicBezTo>
                  <a:pt x="199932" y="273051"/>
                  <a:pt x="199932" y="273051"/>
                  <a:pt x="199932" y="273051"/>
                </a:cubicBezTo>
                <a:close/>
                <a:moveTo>
                  <a:pt x="101328" y="196851"/>
                </a:moveTo>
                <a:cubicBezTo>
                  <a:pt x="103960" y="196851"/>
                  <a:pt x="105276" y="196851"/>
                  <a:pt x="107908" y="196851"/>
                </a:cubicBezTo>
                <a:cubicBezTo>
                  <a:pt x="109224" y="198169"/>
                  <a:pt x="110540" y="199487"/>
                  <a:pt x="111856" y="202123"/>
                </a:cubicBezTo>
                <a:cubicBezTo>
                  <a:pt x="128964" y="248250"/>
                  <a:pt x="128964" y="248250"/>
                  <a:pt x="128964" y="248250"/>
                </a:cubicBezTo>
                <a:cubicBezTo>
                  <a:pt x="131595" y="239025"/>
                  <a:pt x="131595" y="239025"/>
                  <a:pt x="131595" y="239025"/>
                </a:cubicBezTo>
                <a:cubicBezTo>
                  <a:pt x="126332" y="225845"/>
                  <a:pt x="126332" y="225845"/>
                  <a:pt x="126332" y="225845"/>
                </a:cubicBezTo>
                <a:cubicBezTo>
                  <a:pt x="125016" y="223209"/>
                  <a:pt x="126332" y="220574"/>
                  <a:pt x="127648" y="217938"/>
                </a:cubicBezTo>
                <a:cubicBezTo>
                  <a:pt x="128964" y="216620"/>
                  <a:pt x="131595" y="215302"/>
                  <a:pt x="132911" y="215302"/>
                </a:cubicBezTo>
                <a:cubicBezTo>
                  <a:pt x="167126" y="215302"/>
                  <a:pt x="167126" y="215302"/>
                  <a:pt x="167126" y="215302"/>
                </a:cubicBezTo>
                <a:cubicBezTo>
                  <a:pt x="168442" y="215302"/>
                  <a:pt x="171074" y="216620"/>
                  <a:pt x="172390" y="217938"/>
                </a:cubicBezTo>
                <a:cubicBezTo>
                  <a:pt x="173706" y="220574"/>
                  <a:pt x="175022" y="223209"/>
                  <a:pt x="173706" y="225845"/>
                </a:cubicBezTo>
                <a:cubicBezTo>
                  <a:pt x="168442" y="239025"/>
                  <a:pt x="168442" y="239025"/>
                  <a:pt x="168442" y="239025"/>
                </a:cubicBezTo>
                <a:cubicBezTo>
                  <a:pt x="171074" y="248250"/>
                  <a:pt x="171074" y="248250"/>
                  <a:pt x="171074" y="248250"/>
                </a:cubicBezTo>
                <a:cubicBezTo>
                  <a:pt x="188182" y="202123"/>
                  <a:pt x="188182" y="202123"/>
                  <a:pt x="188182" y="202123"/>
                </a:cubicBezTo>
                <a:cubicBezTo>
                  <a:pt x="189498" y="199487"/>
                  <a:pt x="190814" y="198169"/>
                  <a:pt x="192130" y="196851"/>
                </a:cubicBezTo>
                <a:cubicBezTo>
                  <a:pt x="194762" y="196851"/>
                  <a:pt x="196078" y="196851"/>
                  <a:pt x="198710" y="196851"/>
                </a:cubicBezTo>
                <a:cubicBezTo>
                  <a:pt x="265823" y="224527"/>
                  <a:pt x="265823" y="224527"/>
                  <a:pt x="265823" y="224527"/>
                </a:cubicBezTo>
                <a:cubicBezTo>
                  <a:pt x="286879" y="232435"/>
                  <a:pt x="300038" y="252204"/>
                  <a:pt x="300038" y="274609"/>
                </a:cubicBezTo>
                <a:cubicBezTo>
                  <a:pt x="300038" y="328643"/>
                  <a:pt x="300038" y="328643"/>
                  <a:pt x="300038" y="328643"/>
                </a:cubicBezTo>
                <a:cubicBezTo>
                  <a:pt x="300038" y="332597"/>
                  <a:pt x="296090" y="336551"/>
                  <a:pt x="292142" y="336551"/>
                </a:cubicBezTo>
                <a:cubicBezTo>
                  <a:pt x="7896" y="336551"/>
                  <a:pt x="7896" y="336551"/>
                  <a:pt x="7896" y="336551"/>
                </a:cubicBezTo>
                <a:cubicBezTo>
                  <a:pt x="3948" y="336551"/>
                  <a:pt x="0" y="332597"/>
                  <a:pt x="0" y="328643"/>
                </a:cubicBezTo>
                <a:cubicBezTo>
                  <a:pt x="0" y="274609"/>
                  <a:pt x="0" y="274609"/>
                  <a:pt x="0" y="274609"/>
                </a:cubicBezTo>
                <a:cubicBezTo>
                  <a:pt x="0" y="252204"/>
                  <a:pt x="13159" y="232435"/>
                  <a:pt x="34215" y="224527"/>
                </a:cubicBezTo>
                <a:cubicBezTo>
                  <a:pt x="101328" y="196851"/>
                  <a:pt x="101328" y="196851"/>
                  <a:pt x="101328" y="196851"/>
                </a:cubicBezTo>
                <a:close/>
                <a:moveTo>
                  <a:pt x="155328" y="0"/>
                </a:moveTo>
                <a:cubicBezTo>
                  <a:pt x="171252" y="0"/>
                  <a:pt x="187177" y="5285"/>
                  <a:pt x="201775" y="15854"/>
                </a:cubicBezTo>
                <a:cubicBezTo>
                  <a:pt x="225662" y="34350"/>
                  <a:pt x="223008" y="72663"/>
                  <a:pt x="223008" y="79268"/>
                </a:cubicBezTo>
                <a:cubicBezTo>
                  <a:pt x="223008" y="84553"/>
                  <a:pt x="224335" y="89838"/>
                  <a:pt x="224335" y="93801"/>
                </a:cubicBezTo>
                <a:cubicBezTo>
                  <a:pt x="225662" y="95122"/>
                  <a:pt x="228316" y="96443"/>
                  <a:pt x="229643" y="100407"/>
                </a:cubicBezTo>
                <a:cubicBezTo>
                  <a:pt x="234951" y="107012"/>
                  <a:pt x="234951" y="114939"/>
                  <a:pt x="232297" y="125508"/>
                </a:cubicBezTo>
                <a:cubicBezTo>
                  <a:pt x="226989" y="146647"/>
                  <a:pt x="215045" y="150610"/>
                  <a:pt x="208410" y="151931"/>
                </a:cubicBezTo>
                <a:cubicBezTo>
                  <a:pt x="204429" y="159858"/>
                  <a:pt x="195139" y="175712"/>
                  <a:pt x="185850" y="183639"/>
                </a:cubicBezTo>
                <a:cubicBezTo>
                  <a:pt x="183196" y="187602"/>
                  <a:pt x="177888" y="190244"/>
                  <a:pt x="172579" y="192887"/>
                </a:cubicBezTo>
                <a:cubicBezTo>
                  <a:pt x="164617" y="195529"/>
                  <a:pt x="157982" y="196850"/>
                  <a:pt x="150019" y="196850"/>
                </a:cubicBezTo>
                <a:cubicBezTo>
                  <a:pt x="142057" y="196850"/>
                  <a:pt x="135422" y="195529"/>
                  <a:pt x="127459" y="192887"/>
                </a:cubicBezTo>
                <a:cubicBezTo>
                  <a:pt x="122151" y="190244"/>
                  <a:pt x="116843" y="187602"/>
                  <a:pt x="114189" y="183639"/>
                </a:cubicBezTo>
                <a:cubicBezTo>
                  <a:pt x="104900" y="175712"/>
                  <a:pt x="95610" y="159858"/>
                  <a:pt x="91629" y="151931"/>
                </a:cubicBezTo>
                <a:cubicBezTo>
                  <a:pt x="84994" y="150610"/>
                  <a:pt x="73050" y="146647"/>
                  <a:pt x="67742" y="125508"/>
                </a:cubicBezTo>
                <a:cubicBezTo>
                  <a:pt x="65088" y="114939"/>
                  <a:pt x="65088" y="107012"/>
                  <a:pt x="70396" y="100407"/>
                </a:cubicBezTo>
                <a:cubicBezTo>
                  <a:pt x="71723" y="96443"/>
                  <a:pt x="74377" y="95122"/>
                  <a:pt x="75704" y="93801"/>
                </a:cubicBezTo>
                <a:cubicBezTo>
                  <a:pt x="75704" y="91159"/>
                  <a:pt x="75704" y="88516"/>
                  <a:pt x="77031" y="85874"/>
                </a:cubicBezTo>
                <a:cubicBezTo>
                  <a:pt x="73050" y="80590"/>
                  <a:pt x="67742" y="68699"/>
                  <a:pt x="74377" y="50203"/>
                </a:cubicBezTo>
                <a:cubicBezTo>
                  <a:pt x="81013" y="30386"/>
                  <a:pt x="95610" y="27744"/>
                  <a:pt x="103572" y="27744"/>
                </a:cubicBezTo>
                <a:cubicBezTo>
                  <a:pt x="106227" y="22459"/>
                  <a:pt x="111535" y="17175"/>
                  <a:pt x="119497" y="10569"/>
                </a:cubicBezTo>
                <a:cubicBezTo>
                  <a:pt x="128786" y="3963"/>
                  <a:pt x="142057" y="0"/>
                  <a:pt x="15532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797568" y="843558"/>
            <a:ext cx="5346432" cy="7124119"/>
          </a:xfrm>
          <a:prstGeom prst="rect">
            <a:avLst/>
          </a:prstGeom>
        </p:spPr>
      </p:pic>
      <p:sp>
        <p:nvSpPr>
          <p:cNvPr id="6" name="TextBox 84"/>
          <p:cNvSpPr txBox="1"/>
          <p:nvPr/>
        </p:nvSpPr>
        <p:spPr>
          <a:xfrm>
            <a:off x="395536" y="2912045"/>
            <a:ext cx="183095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</a:t>
            </a:r>
            <a:r>
              <a:rPr lang="en-US" altLang="zh-CN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By the way</a:t>
            </a:r>
            <a:endParaRPr lang="zh-CN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95536" y="2081023"/>
            <a:ext cx="584284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演示完毕 谢谢欣赏</a:t>
            </a:r>
          </a:p>
        </p:txBody>
      </p:sp>
      <p:sp>
        <p:nvSpPr>
          <p:cNvPr id="9" name="TextBox 11"/>
          <p:cNvSpPr txBox="1"/>
          <p:nvPr/>
        </p:nvSpPr>
        <p:spPr>
          <a:xfrm flipH="1">
            <a:off x="-473822" y="1019206"/>
            <a:ext cx="3329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</a:rPr>
              <a:t>2018</a:t>
            </a:r>
            <a:endParaRPr lang="id-ID" sz="80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32" hidden="1"/>
          <p:cNvGrpSpPr/>
          <p:nvPr/>
        </p:nvGrpSpPr>
        <p:grpSpPr>
          <a:xfrm>
            <a:off x="1353571" y="1457982"/>
            <a:ext cx="6576707" cy="985608"/>
            <a:chOff x="1897934" y="1943975"/>
            <a:chExt cx="9422455" cy="1314144"/>
          </a:xfrm>
        </p:grpSpPr>
        <p:cxnSp>
          <p:nvCxnSpPr>
            <p:cNvPr id="46" name="Straight Connector 10"/>
            <p:cNvCxnSpPr/>
            <p:nvPr/>
          </p:nvCxnSpPr>
          <p:spPr>
            <a:xfrm flipH="1">
              <a:off x="2184085" y="2384884"/>
              <a:ext cx="984142" cy="873235"/>
            </a:xfrm>
            <a:prstGeom prst="line">
              <a:avLst/>
            </a:prstGeom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13"/>
            <p:cNvCxnSpPr/>
            <p:nvPr/>
          </p:nvCxnSpPr>
          <p:spPr>
            <a:xfrm>
              <a:off x="1897934" y="1943975"/>
              <a:ext cx="1044715" cy="1051258"/>
            </a:xfrm>
            <a:prstGeom prst="line">
              <a:avLst/>
            </a:prstGeom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18"/>
            <p:cNvCxnSpPr/>
            <p:nvPr/>
          </p:nvCxnSpPr>
          <p:spPr>
            <a:xfrm flipH="1">
              <a:off x="2940929" y="1943975"/>
              <a:ext cx="1046634" cy="1052977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23"/>
            <p:cNvCxnSpPr/>
            <p:nvPr/>
          </p:nvCxnSpPr>
          <p:spPr>
            <a:xfrm>
              <a:off x="3992369" y="1943975"/>
              <a:ext cx="1044715" cy="1051258"/>
            </a:xfrm>
            <a:prstGeom prst="line">
              <a:avLst/>
            </a:prstGeom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24"/>
            <p:cNvCxnSpPr/>
            <p:nvPr/>
          </p:nvCxnSpPr>
          <p:spPr>
            <a:xfrm flipH="1">
              <a:off x="5035364" y="1943975"/>
              <a:ext cx="1046634" cy="1052977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25"/>
            <p:cNvCxnSpPr/>
            <p:nvPr/>
          </p:nvCxnSpPr>
          <p:spPr>
            <a:xfrm>
              <a:off x="6086804" y="1943975"/>
              <a:ext cx="1044715" cy="1051258"/>
            </a:xfrm>
            <a:prstGeom prst="line">
              <a:avLst/>
            </a:prstGeom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26"/>
            <p:cNvCxnSpPr/>
            <p:nvPr/>
          </p:nvCxnSpPr>
          <p:spPr>
            <a:xfrm flipH="1">
              <a:off x="7129799" y="1943975"/>
              <a:ext cx="1046634" cy="1052977"/>
            </a:xfrm>
            <a:prstGeom prst="line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27"/>
            <p:cNvCxnSpPr/>
            <p:nvPr/>
          </p:nvCxnSpPr>
          <p:spPr>
            <a:xfrm>
              <a:off x="8181239" y="1943975"/>
              <a:ext cx="1044715" cy="1051258"/>
            </a:xfrm>
            <a:prstGeom prst="line">
              <a:avLst/>
            </a:prstGeom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28"/>
            <p:cNvCxnSpPr/>
            <p:nvPr/>
          </p:nvCxnSpPr>
          <p:spPr>
            <a:xfrm flipH="1">
              <a:off x="9224234" y="1943975"/>
              <a:ext cx="1046634" cy="1052977"/>
            </a:xfrm>
            <a:prstGeom prst="line">
              <a:avLst/>
            </a:prstGeom>
            <a:ln w="12700" cap="flat" cmpd="sng" algn="ctr">
              <a:solidFill>
                <a:schemeClr val="accent5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29"/>
            <p:cNvCxnSpPr/>
            <p:nvPr/>
          </p:nvCxnSpPr>
          <p:spPr>
            <a:xfrm>
              <a:off x="10275674" y="1943975"/>
              <a:ext cx="1044715" cy="1051258"/>
            </a:xfrm>
            <a:prstGeom prst="line">
              <a:avLst/>
            </a:prstGeom>
            <a:ln w="12700" cap="flat" cmpd="sng" algn="ctr">
              <a:solidFill>
                <a:schemeClr val="accent5">
                  <a:lumMod val="10000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16"/>
          <p:cNvSpPr/>
          <p:nvPr/>
        </p:nvSpPr>
        <p:spPr>
          <a:xfrm>
            <a:off x="3554887" y="720625"/>
            <a:ext cx="1458162" cy="692498"/>
          </a:xfrm>
          <a:prstGeom prst="rect">
            <a:avLst/>
          </a:prstGeom>
        </p:spPr>
        <p:txBody>
          <a:bodyPr wrap="square">
            <a:normAutofit fontScale="85000" lnSpcReduction="20000"/>
          </a:bodyPr>
          <a:lstStyle/>
          <a:p>
            <a:r>
              <a:rPr lang="zh-CN" altLang="en-US" sz="54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</a:p>
        </p:txBody>
      </p:sp>
      <p:sp>
        <p:nvSpPr>
          <p:cNvPr id="62" name="Rectangle 8"/>
          <p:cNvSpPr/>
          <p:nvPr/>
        </p:nvSpPr>
        <p:spPr>
          <a:xfrm>
            <a:off x="3619104" y="1413123"/>
            <a:ext cx="1177245" cy="276999"/>
          </a:xfrm>
          <a:prstGeom prst="rect">
            <a:avLst/>
          </a:prstGeom>
        </p:spPr>
        <p:txBody>
          <a:bodyPr wrap="none">
            <a:normAutofit fontScale="85000" lnSpcReduction="20000"/>
          </a:bodyPr>
          <a:lstStyle/>
          <a:p>
            <a:r>
              <a:rPr lang="en-US" altLang="zh-CN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</a:t>
            </a:r>
          </a:p>
        </p:txBody>
      </p:sp>
      <p:sp>
        <p:nvSpPr>
          <p:cNvPr id="63" name="TextBox 15"/>
          <p:cNvSpPr txBox="1"/>
          <p:nvPr/>
        </p:nvSpPr>
        <p:spPr>
          <a:xfrm>
            <a:off x="2437413" y="3068481"/>
            <a:ext cx="1728192" cy="478469"/>
          </a:xfrm>
          <a:prstGeom prst="rect">
            <a:avLst/>
          </a:prstGeom>
          <a:noFill/>
        </p:spPr>
        <p:txBody>
          <a:bodyPr wrap="none" lIns="144000" tIns="0" rIns="0" bIns="0" anchor="b" anchorCtr="0">
            <a:normAutofit/>
          </a:bodyPr>
          <a:lstStyle/>
          <a:p>
            <a:pPr lvl="0"/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产品模型与功能分析</a:t>
            </a:r>
            <a:endParaRPr lang="zh-CN" altLang="zh-CN" sz="2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307891" y="2016430"/>
            <a:ext cx="12241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01</a:t>
            </a:r>
            <a:endParaRPr lang="zh-CN" altLang="en-US" sz="8000" spc="3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5" name="TextBox 15"/>
          <p:cNvSpPr txBox="1"/>
          <p:nvPr/>
        </p:nvSpPr>
        <p:spPr>
          <a:xfrm>
            <a:off x="1083903" y="3068481"/>
            <a:ext cx="1728192" cy="478469"/>
          </a:xfrm>
          <a:prstGeom prst="rect">
            <a:avLst/>
          </a:prstGeom>
          <a:noFill/>
        </p:spPr>
        <p:txBody>
          <a:bodyPr wrap="none" lIns="144000" tIns="0" rIns="0" bIns="0" anchor="b" anchorCtr="0">
            <a:normAutofit/>
          </a:bodyPr>
          <a:lstStyle/>
          <a:p>
            <a:r>
              <a:rPr lang="zh-CN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灵感来源</a:t>
            </a:r>
          </a:p>
        </p:txBody>
      </p:sp>
      <p:sp>
        <p:nvSpPr>
          <p:cNvPr id="66" name="矩形 65"/>
          <p:cNvSpPr/>
          <p:nvPr/>
        </p:nvSpPr>
        <p:spPr>
          <a:xfrm>
            <a:off x="3111219" y="2039250"/>
            <a:ext cx="12241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02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7" name="TextBox 15"/>
          <p:cNvSpPr txBox="1"/>
          <p:nvPr/>
        </p:nvSpPr>
        <p:spPr>
          <a:xfrm>
            <a:off x="4904969" y="2992110"/>
            <a:ext cx="1728192" cy="478469"/>
          </a:xfrm>
          <a:prstGeom prst="rect">
            <a:avLst/>
          </a:prstGeom>
          <a:noFill/>
        </p:spPr>
        <p:txBody>
          <a:bodyPr wrap="none" lIns="144000" tIns="0" rIns="0" bIns="0" anchor="b" anchorCtr="0">
            <a:normAutofit/>
          </a:bodyPr>
          <a:lstStyle/>
          <a:p>
            <a:pPr lvl="0"/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市场分析</a:t>
            </a:r>
            <a:endParaRPr lang="zh-CN" altLang="zh-CN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矩形 67"/>
          <p:cNvSpPr/>
          <p:nvPr/>
        </p:nvSpPr>
        <p:spPr>
          <a:xfrm>
            <a:off x="4843439" y="2016430"/>
            <a:ext cx="122413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03</a:t>
            </a:r>
            <a:endParaRPr lang="zh-CN" altLang="en-US" sz="8000" spc="3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sp>
        <p:nvSpPr>
          <p:cNvPr id="69" name="TextBox 15"/>
          <p:cNvSpPr txBox="1"/>
          <p:nvPr/>
        </p:nvSpPr>
        <p:spPr>
          <a:xfrm>
            <a:off x="6583464" y="2992110"/>
            <a:ext cx="1728192" cy="478469"/>
          </a:xfrm>
          <a:prstGeom prst="rect">
            <a:avLst/>
          </a:prstGeom>
          <a:noFill/>
        </p:spPr>
        <p:txBody>
          <a:bodyPr wrap="none" lIns="144000" tIns="0" rIns="0" bIns="0" anchor="b" anchorCtr="0">
            <a:normAutofit/>
          </a:bodyPr>
          <a:lstStyle/>
          <a:p>
            <a:r>
              <a:rPr lang="zh-CN" alt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未来展望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1E325DCA-75A5-4E37-A895-6D6284ED8AFD}"/>
              </a:ext>
            </a:extLst>
          </p:cNvPr>
          <p:cNvSpPr/>
          <p:nvPr/>
        </p:nvSpPr>
        <p:spPr>
          <a:xfrm>
            <a:off x="6629809" y="2050595"/>
            <a:ext cx="1871743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000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cs typeface="+mn-ea"/>
                <a:sym typeface="+mn-lt"/>
              </a:rPr>
              <a:t>04</a:t>
            </a:r>
            <a:endParaRPr lang="zh-CN" altLang="en-US" sz="8000" spc="3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62" grpId="0"/>
      <p:bldP spid="63" grpId="0"/>
      <p:bldP spid="64" grpId="0"/>
      <p:bldP spid="65" grpId="0"/>
      <p:bldP spid="66" grpId="0"/>
      <p:bldP spid="67" grpId="0"/>
      <p:bldP spid="68" grpId="0"/>
      <p:bldP spid="69" grpId="0"/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2771800" y="2188552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产品灵感来源</a:t>
            </a:r>
            <a:endParaRPr lang="en-GB" altLang="zh-CN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TextBox 48"/>
          <p:cNvSpPr txBox="1"/>
          <p:nvPr/>
        </p:nvSpPr>
        <p:spPr>
          <a:xfrm>
            <a:off x="4139952" y="1124620"/>
            <a:ext cx="1656184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Narkisim" panose="020E0502050101010101" pitchFamily="34" charset="-79"/>
                <a:ea typeface="华康雅宋体W9(P)" panose="02020900000000000000" pitchFamily="18" charset="-122"/>
                <a:cs typeface="Narkisim" panose="020E0502050101010101" pitchFamily="34" charset="-79"/>
                <a:sym typeface="+mn-lt"/>
              </a:rPr>
              <a:t>01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latin typeface="Narkisim" panose="020E0502050101010101" pitchFamily="34" charset="-79"/>
              <a:ea typeface="华康雅宋体W9(P)" panose="02020900000000000000" pitchFamily="18" charset="-122"/>
              <a:cs typeface="Narkisim" panose="020E0502050101010101" pitchFamily="34" charset="-79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itle 1"/>
          <p:cNvSpPr txBox="1"/>
          <p:nvPr/>
        </p:nvSpPr>
        <p:spPr>
          <a:xfrm>
            <a:off x="611560" y="416072"/>
            <a:ext cx="3960440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灵感来源：</a:t>
            </a:r>
            <a:endParaRPr lang="zh-CN" altLang="en-US" sz="28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4" name="图片 53">
            <a:extLst>
              <a:ext uri="{FF2B5EF4-FFF2-40B4-BE49-F238E27FC236}">
                <a16:creationId xmlns:a16="http://schemas.microsoft.com/office/drawing/2014/main" id="{ADE622E5-9708-47DB-92F5-4A247E15C91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987574"/>
            <a:ext cx="6486171" cy="3856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48"/>
          <p:cNvSpPr txBox="1"/>
          <p:nvPr/>
        </p:nvSpPr>
        <p:spPr>
          <a:xfrm>
            <a:off x="2123728" y="2188552"/>
            <a:ext cx="5688632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zh-CN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产品模型与功能分析</a:t>
            </a:r>
            <a:endParaRPr lang="zh-CN" altLang="zh-CN" sz="44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48"/>
          <p:cNvSpPr txBox="1"/>
          <p:nvPr/>
        </p:nvSpPr>
        <p:spPr>
          <a:xfrm>
            <a:off x="4167534" y="1124620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Narkisim" panose="020E0502050101010101" pitchFamily="34" charset="-79"/>
                <a:ea typeface="华康雅宋体W9(P)" panose="02020900000000000000" pitchFamily="18" charset="-122"/>
                <a:cs typeface="Narkisim" panose="020E0502050101010101" pitchFamily="34" charset="-79"/>
                <a:sym typeface="+mn-lt"/>
              </a:rPr>
              <a:t>02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latin typeface="Narkisim" panose="020E0502050101010101" pitchFamily="34" charset="-79"/>
              <a:ea typeface="华康雅宋体W9(P)" panose="02020900000000000000" pitchFamily="18" charset="-122"/>
              <a:cs typeface="Narkisim" panose="020E0502050101010101" pitchFamily="34" charset="-79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6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Title 1"/>
          <p:cNvSpPr txBox="1"/>
          <p:nvPr/>
        </p:nvSpPr>
        <p:spPr>
          <a:xfrm>
            <a:off x="1187623" y="915566"/>
            <a:ext cx="1440160" cy="417424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   活性酶使得蔬果分泌的乙烯转化为二氧化碳，提高蔬果的保质期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91517AFB-8CD2-4707-9F0A-1227599A0708}"/>
              </a:ext>
            </a:extLst>
          </p:cNvPr>
          <p:cNvSpPr txBox="1"/>
          <p:nvPr/>
        </p:nvSpPr>
        <p:spPr>
          <a:xfrm>
            <a:off x="3851920" y="355606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产品模型</a:t>
            </a:r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3B402358-D6BA-4D52-8313-ABBED0E821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090148" y="1336900"/>
            <a:ext cx="4300077" cy="3224806"/>
          </a:xfrm>
          <a:prstGeom prst="rect">
            <a:avLst/>
          </a:prstGeom>
        </p:spPr>
      </p:pic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0BD56E64-A96C-4E81-BBE6-D7AFA3A2A80E}"/>
              </a:ext>
            </a:extLst>
          </p:cNvPr>
          <p:cNvCxnSpPr>
            <a:cxnSpLocks/>
          </p:cNvCxnSpPr>
          <p:nvPr/>
        </p:nvCxnSpPr>
        <p:spPr>
          <a:xfrm flipV="1">
            <a:off x="5220072" y="1923678"/>
            <a:ext cx="1008112" cy="1440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1DD6D1F3-023D-4E85-A472-4C45A9027890}"/>
              </a:ext>
            </a:extLst>
          </p:cNvPr>
          <p:cNvCxnSpPr/>
          <p:nvPr/>
        </p:nvCxnSpPr>
        <p:spPr>
          <a:xfrm flipV="1">
            <a:off x="4644008" y="915566"/>
            <a:ext cx="1440160" cy="86409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D8DDD5BA-A265-49DF-A4C8-477425BED15B}"/>
              </a:ext>
            </a:extLst>
          </p:cNvPr>
          <p:cNvCxnSpPr>
            <a:cxnSpLocks/>
          </p:cNvCxnSpPr>
          <p:nvPr/>
        </p:nvCxnSpPr>
        <p:spPr>
          <a:xfrm flipH="1" flipV="1">
            <a:off x="2252189" y="3206229"/>
            <a:ext cx="1664489" cy="2926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33EA5B8B-D396-4582-964C-EC7F2FCF2B34}"/>
              </a:ext>
            </a:extLst>
          </p:cNvPr>
          <p:cNvCxnSpPr>
            <a:cxnSpLocks/>
          </p:cNvCxnSpPr>
          <p:nvPr/>
        </p:nvCxnSpPr>
        <p:spPr>
          <a:xfrm>
            <a:off x="5385436" y="2885585"/>
            <a:ext cx="909997" cy="6480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>
            <a:extLst>
              <a:ext uri="{FF2B5EF4-FFF2-40B4-BE49-F238E27FC236}">
                <a16:creationId xmlns:a16="http://schemas.microsoft.com/office/drawing/2014/main" id="{F2C3C3CD-F810-4CD2-9857-AA2AB8813CEC}"/>
              </a:ext>
            </a:extLst>
          </p:cNvPr>
          <p:cNvSpPr txBox="1"/>
          <p:nvPr/>
        </p:nvSpPr>
        <p:spPr>
          <a:xfrm>
            <a:off x="6084168" y="258052"/>
            <a:ext cx="18133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分层与分格设计，使得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不同类型与不同保质期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的物品分隔开来，更有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益于用户的取用</a:t>
            </a:r>
          </a:p>
        </p:txBody>
      </p: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D0234D21-D1F4-4ACF-93F2-662DD4F253C3}"/>
              </a:ext>
            </a:extLst>
          </p:cNvPr>
          <p:cNvCxnSpPr>
            <a:cxnSpLocks/>
          </p:cNvCxnSpPr>
          <p:nvPr/>
        </p:nvCxnSpPr>
        <p:spPr>
          <a:xfrm>
            <a:off x="5348534" y="2355726"/>
            <a:ext cx="1023666" cy="3227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箭头连接符 61">
            <a:extLst>
              <a:ext uri="{FF2B5EF4-FFF2-40B4-BE49-F238E27FC236}">
                <a16:creationId xmlns:a16="http://schemas.microsoft.com/office/drawing/2014/main" id="{31C85163-AF47-4F9D-923E-3ED113198E7E}"/>
              </a:ext>
            </a:extLst>
          </p:cNvPr>
          <p:cNvCxnSpPr>
            <a:cxnSpLocks/>
          </p:cNvCxnSpPr>
          <p:nvPr/>
        </p:nvCxnSpPr>
        <p:spPr>
          <a:xfrm flipH="1" flipV="1">
            <a:off x="1891484" y="2166804"/>
            <a:ext cx="2368566" cy="3807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>
            <a:extLst>
              <a:ext uri="{FF2B5EF4-FFF2-40B4-BE49-F238E27FC236}">
                <a16:creationId xmlns:a16="http://schemas.microsoft.com/office/drawing/2014/main" id="{B753E91B-4BF4-45B1-BA22-0813B727CC09}"/>
              </a:ext>
            </a:extLst>
          </p:cNvPr>
          <p:cNvSpPr txBox="1"/>
          <p:nvPr/>
        </p:nvSpPr>
        <p:spPr>
          <a:xfrm>
            <a:off x="6265783" y="1472911"/>
            <a:ext cx="2003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扫描摄像头，用于探测物品信息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品类等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并发送给手机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A6518D87-1702-4A09-B1A6-0EC5581287B0}"/>
              </a:ext>
            </a:extLst>
          </p:cNvPr>
          <p:cNvSpPr txBox="1"/>
          <p:nvPr/>
        </p:nvSpPr>
        <p:spPr>
          <a:xfrm>
            <a:off x="6472058" y="2418359"/>
            <a:ext cx="18968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显示屏显示录入内容，以便日后查看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B0548C00-916B-4FC3-8DE0-BA386EB9A41A}"/>
              </a:ext>
            </a:extLst>
          </p:cNvPr>
          <p:cNvSpPr txBox="1"/>
          <p:nvPr/>
        </p:nvSpPr>
        <p:spPr>
          <a:xfrm flipH="1">
            <a:off x="6517776" y="3723878"/>
            <a:ext cx="16546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白底板，方便摄像头更好的扫描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D6019DD0-330A-458D-B99D-B6DDFE4C5286}"/>
              </a:ext>
            </a:extLst>
          </p:cNvPr>
          <p:cNvSpPr txBox="1"/>
          <p:nvPr/>
        </p:nvSpPr>
        <p:spPr>
          <a:xfrm>
            <a:off x="552695" y="1726126"/>
            <a:ext cx="1269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中心冷气供应，提高空间利用率，使食物的保质期增长</a:t>
            </a:r>
          </a:p>
        </p:txBody>
      </p:sp>
      <p:sp>
        <p:nvSpPr>
          <p:cNvPr id="73" name="文本框 72">
            <a:extLst>
              <a:ext uri="{FF2B5EF4-FFF2-40B4-BE49-F238E27FC236}">
                <a16:creationId xmlns:a16="http://schemas.microsoft.com/office/drawing/2014/main" id="{95A51069-F2DC-486A-9A2B-FC45132EBF30}"/>
              </a:ext>
            </a:extLst>
          </p:cNvPr>
          <p:cNvSpPr txBox="1"/>
          <p:nvPr/>
        </p:nvSpPr>
        <p:spPr>
          <a:xfrm>
            <a:off x="971600" y="2921591"/>
            <a:ext cx="12698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圆形冰箱设计，使得物品没有绝对的里外区别，使取用更便捷</a:t>
            </a:r>
          </a:p>
        </p:txBody>
      </p: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C9F3F7B3-EE71-4C7B-8260-42CE2E905A45}"/>
              </a:ext>
            </a:extLst>
          </p:cNvPr>
          <p:cNvCxnSpPr>
            <a:cxnSpLocks/>
          </p:cNvCxnSpPr>
          <p:nvPr/>
        </p:nvCxnSpPr>
        <p:spPr>
          <a:xfrm flipH="1" flipV="1">
            <a:off x="2665382" y="1124278"/>
            <a:ext cx="1359159" cy="43912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箭头连接符 79">
            <a:extLst>
              <a:ext uri="{FF2B5EF4-FFF2-40B4-BE49-F238E27FC236}">
                <a16:creationId xmlns:a16="http://schemas.microsoft.com/office/drawing/2014/main" id="{AC82EA1D-C604-48FE-BAE9-3884B19C11DB}"/>
              </a:ext>
            </a:extLst>
          </p:cNvPr>
          <p:cNvCxnSpPr>
            <a:cxnSpLocks/>
          </p:cNvCxnSpPr>
          <p:nvPr/>
        </p:nvCxnSpPr>
        <p:spPr>
          <a:xfrm flipH="1">
            <a:off x="2459182" y="3717266"/>
            <a:ext cx="1565359" cy="4668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文本框 80">
            <a:extLst>
              <a:ext uri="{FF2B5EF4-FFF2-40B4-BE49-F238E27FC236}">
                <a16:creationId xmlns:a16="http://schemas.microsoft.com/office/drawing/2014/main" id="{1401930B-F0D7-43C7-915E-614D1F358CBF}"/>
              </a:ext>
            </a:extLst>
          </p:cNvPr>
          <p:cNvSpPr txBox="1"/>
          <p:nvPr/>
        </p:nvSpPr>
        <p:spPr>
          <a:xfrm flipH="1">
            <a:off x="1026780" y="4157588"/>
            <a:ext cx="13304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亮灯提醒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7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904772B-D68F-4489-8D12-79A167D15C60}"/>
              </a:ext>
            </a:extLst>
          </p:cNvPr>
          <p:cNvSpPr txBox="1"/>
          <p:nvPr/>
        </p:nvSpPr>
        <p:spPr>
          <a:xfrm>
            <a:off x="3923928" y="267494"/>
            <a:ext cx="177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平板界面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EFD90AA-F590-44DE-AF96-498DBF52D7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5736" y="915566"/>
            <a:ext cx="4547710" cy="341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36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F46928F1-9475-4304-838D-07605A57A4DB}"/>
              </a:ext>
            </a:extLst>
          </p:cNvPr>
          <p:cNvSpPr txBox="1"/>
          <p:nvPr/>
        </p:nvSpPr>
        <p:spPr>
          <a:xfrm>
            <a:off x="3851920" y="123478"/>
            <a:ext cx="12241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</a:t>
            </a:r>
            <a:r>
              <a:rPr lang="en-US" altLang="zh-CN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</a:t>
            </a:r>
          </a:p>
        </p:txBody>
      </p:sp>
      <p:pic>
        <p:nvPicPr>
          <p:cNvPr id="19" name="图片 18">
            <a:extLst>
              <a:ext uri="{FF2B5EF4-FFF2-40B4-BE49-F238E27FC236}">
                <a16:creationId xmlns:a16="http://schemas.microsoft.com/office/drawing/2014/main" id="{35F761EE-9171-4E23-8BC0-CF71A06014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505380"/>
            <a:ext cx="2774957" cy="4638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41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48"/>
          <p:cNvSpPr txBox="1"/>
          <p:nvPr/>
        </p:nvSpPr>
        <p:spPr>
          <a:xfrm>
            <a:off x="3491880" y="2449221"/>
            <a:ext cx="4176464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市场分析</a:t>
            </a:r>
            <a:endParaRPr lang="en-GB" altLang="zh-CN" sz="44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8" name="TextBox 48"/>
          <p:cNvSpPr txBox="1"/>
          <p:nvPr/>
        </p:nvSpPr>
        <p:spPr>
          <a:xfrm>
            <a:off x="4139952" y="1124620"/>
            <a:ext cx="1728192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latin typeface="Narkisim" panose="020E0502050101010101" pitchFamily="34" charset="-79"/>
                <a:ea typeface="华康雅宋体W9(P)" panose="02020900000000000000" pitchFamily="18" charset="-122"/>
                <a:cs typeface="Narkisim" panose="020E0502050101010101" pitchFamily="34" charset="-79"/>
                <a:sym typeface="+mn-lt"/>
              </a:rPr>
              <a:t>03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latin typeface="Narkisim" panose="020E0502050101010101" pitchFamily="34" charset="-79"/>
              <a:ea typeface="华康雅宋体W9(P)" panose="02020900000000000000" pitchFamily="18" charset="-122"/>
              <a:cs typeface="Narkisim" panose="020E0502050101010101" pitchFamily="34" charset="-79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6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</p:bldLst>
  </p:timing>
</p:sld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595959"/>
      </a:accent1>
      <a:accent2>
        <a:srgbClr val="8E8B89"/>
      </a:accent2>
      <a:accent3>
        <a:srgbClr val="595959"/>
      </a:accent3>
      <a:accent4>
        <a:srgbClr val="8E8B89"/>
      </a:accent4>
      <a:accent5>
        <a:srgbClr val="595959"/>
      </a:accent5>
      <a:accent6>
        <a:srgbClr val="8E8B89"/>
      </a:accent6>
      <a:hlink>
        <a:srgbClr val="595959"/>
      </a:hlink>
      <a:folHlink>
        <a:srgbClr val="8E8B89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595959"/>
    </a:accent1>
    <a:accent2>
      <a:srgbClr val="8E8B89"/>
    </a:accent2>
    <a:accent3>
      <a:srgbClr val="595959"/>
    </a:accent3>
    <a:accent4>
      <a:srgbClr val="8E8B89"/>
    </a:accent4>
    <a:accent5>
      <a:srgbClr val="595959"/>
    </a:accent5>
    <a:accent6>
      <a:srgbClr val="8E8B89"/>
    </a:accent6>
    <a:hlink>
      <a:srgbClr val="595959"/>
    </a:hlink>
    <a:folHlink>
      <a:srgbClr val="8E8B89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411</TotalTime>
  <Words>238</Words>
  <Application>Microsoft Office PowerPoint</Application>
  <PresentationFormat>全屏显示(16:9)</PresentationFormat>
  <Paragraphs>78</Paragraphs>
  <Slides>16</Slides>
  <Notes>6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5" baseType="lpstr">
      <vt:lpstr>Open Sans Light</vt:lpstr>
      <vt:lpstr>华康雅宋体W9(P)</vt:lpstr>
      <vt:lpstr>宋体</vt:lpstr>
      <vt:lpstr>微软雅黑</vt:lpstr>
      <vt:lpstr>Agency FB</vt:lpstr>
      <vt:lpstr>Arial</vt:lpstr>
      <vt:lpstr>Calibri</vt:lpstr>
      <vt:lpstr>Narkisim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keywords>第一PPT模板网-WWW.1PPT.COM</cp:keywords>
  <cp:lastModifiedBy>杨 贝媛</cp:lastModifiedBy>
  <cp:revision>262</cp:revision>
  <dcterms:created xsi:type="dcterms:W3CDTF">2015-12-11T17:46:00Z</dcterms:created>
  <dcterms:modified xsi:type="dcterms:W3CDTF">2018-07-22T02:22:34Z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